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3" r:id="rId2"/>
    <p:sldMasterId id="2147483664" r:id="rId3"/>
    <p:sldMasterId id="2147483681" r:id="rId4"/>
    <p:sldMasterId id="2147483689" r:id="rId5"/>
  </p:sldMasterIdLst>
  <p:notesMasterIdLst>
    <p:notesMasterId r:id="rId13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F1BFD9"/>
    <a:srgbClr val="A89ED8"/>
    <a:srgbClr val="ABE4CF"/>
    <a:srgbClr val="F3BDD8"/>
    <a:srgbClr val="FFCC00"/>
    <a:srgbClr val="ECC4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01"/>
    <p:restoredTop sz="94726"/>
  </p:normalViewPr>
  <p:slideViewPr>
    <p:cSldViewPr snapToGrid="0">
      <p:cViewPr varScale="1">
        <p:scale>
          <a:sx n="114" d="100"/>
          <a:sy n="114" d="100"/>
        </p:scale>
        <p:origin x="19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24873F-E1EC-7146-A2D5-BA37488A38CF}" type="datetimeFigureOut">
              <a:rPr kumimoji="1" lang="zh-CN" altLang="en-US" smtClean="0"/>
              <a:t>2025/8/8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DCF5F-8B1C-2D4E-A5D0-ACD90FD428A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592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1754C50-3618-6E7F-EC39-2BCCA5F28EC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5423" y="0"/>
            <a:ext cx="12202849" cy="6858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DA3B212-399F-13CF-9145-72B4113640F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36114" y="311467"/>
            <a:ext cx="1282700" cy="317500"/>
          </a:xfrm>
          <a:prstGeom prst="rect">
            <a:avLst/>
          </a:prstGeom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EB1653D5-5D48-5261-652B-214CE3F612F9}"/>
              </a:ext>
            </a:extLst>
          </p:cNvPr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50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6" name="副标题 2">
            <a:extLst>
              <a:ext uri="{FF2B5EF4-FFF2-40B4-BE49-F238E27FC236}">
                <a16:creationId xmlns:a16="http://schemas.microsoft.com/office/drawing/2014/main" id="{B15D522E-C76A-EC1A-4154-EDEB57FE3640}"/>
              </a:ext>
            </a:extLst>
          </p:cNvPr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2DAAFF-F6CC-BD19-3C55-1F7B2BF7BFC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753638" y="298767"/>
            <a:ext cx="3102248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88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17718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图片 7" descr="123">
            <a:extLst>
              <a:ext uri="{FF2B5EF4-FFF2-40B4-BE49-F238E27FC236}">
                <a16:creationId xmlns:a16="http://schemas.microsoft.com/office/drawing/2014/main" id="{277CC388-7188-3E48-F9A2-CBAE0E2579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rcRect r="43097"/>
          <a:stretch>
            <a:fillRect/>
          </a:stretch>
        </p:blipFill>
        <p:spPr>
          <a:xfrm>
            <a:off x="7181230" y="-1025236"/>
            <a:ext cx="5010770" cy="8908473"/>
          </a:xfrm>
          <a:prstGeom prst="rect">
            <a:avLst/>
          </a:prstGeom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5832579B-4300-DE55-19F8-99AF9D5AA8A8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FCC7011B-8E9F-384D-9B9D-A8F50E442FC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13" name="标题 9">
            <a:extLst>
              <a:ext uri="{FF2B5EF4-FFF2-40B4-BE49-F238E27FC236}">
                <a16:creationId xmlns:a16="http://schemas.microsoft.com/office/drawing/2014/main" id="{1F6D4925-6864-43F5-BCDE-E99744477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188" y="1449867"/>
            <a:ext cx="10888456" cy="4513611"/>
          </a:xfrm>
        </p:spPr>
        <p:txBody>
          <a:bodyPr anchor="t" anchorCtr="0">
            <a:normAutofit/>
          </a:bodyPr>
          <a:lstStyle>
            <a:lvl1pPr algn="l">
              <a:defRPr sz="2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ource Han Sans SC Normal" panose="020B0800000000000000" charset="-122"/>
                <a:ea typeface="Source Han Sans SC Normal" panose="020B0800000000000000" charset="-122"/>
              </a:defRPr>
            </a:lvl1pPr>
          </a:lstStyle>
          <a:p>
            <a:r>
              <a:rPr lang="zh-CN" altLang="en-US" dirty="0"/>
              <a:t>单击此处添加内容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62019EF-1987-6F4F-8F4E-7593977A22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C5D077A-4A01-B69C-2F14-032B553C737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2478905-D8CB-36AB-198E-EE64D3E00DA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30B5DE4-6B49-547E-8CFD-E3073A4DDE7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F6B02DD-2650-DC6C-EB4A-5CE6F3D5D105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896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图片 7" descr="123">
            <a:extLst>
              <a:ext uri="{FF2B5EF4-FFF2-40B4-BE49-F238E27FC236}">
                <a16:creationId xmlns:a16="http://schemas.microsoft.com/office/drawing/2014/main" id="{277CC388-7188-3E48-F9A2-CBAE0E2579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rcRect r="43097"/>
          <a:stretch>
            <a:fillRect/>
          </a:stretch>
        </p:blipFill>
        <p:spPr>
          <a:xfrm>
            <a:off x="7181230" y="-1025236"/>
            <a:ext cx="5010770" cy="8908473"/>
          </a:xfrm>
          <a:prstGeom prst="rect">
            <a:avLst/>
          </a:prstGeom>
        </p:spPr>
      </p:pic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FCC7011B-8E9F-384D-9B9D-A8F50E442FC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282099"/>
            <a:ext cx="9494153" cy="885669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marR="0" indent="0" algn="l" defTabSz="914400" rtl="0" eaLnBrk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lang="en-US" altLang="zh-CN" dirty="0"/>
          </a:p>
        </p:txBody>
      </p:sp>
      <p:sp>
        <p:nvSpPr>
          <p:cNvPr id="13" name="标题 9">
            <a:extLst>
              <a:ext uri="{FF2B5EF4-FFF2-40B4-BE49-F238E27FC236}">
                <a16:creationId xmlns:a16="http://schemas.microsoft.com/office/drawing/2014/main" id="{1F6D4925-6864-43F5-BCDE-E99744477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188" y="1449867"/>
            <a:ext cx="10888456" cy="4513611"/>
          </a:xfrm>
        </p:spPr>
        <p:txBody>
          <a:bodyPr anchor="t" anchorCtr="0">
            <a:normAutofit/>
          </a:bodyPr>
          <a:lstStyle>
            <a:lvl1pPr algn="l">
              <a:defRPr sz="2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ource Han Sans SC Normal" panose="020B0800000000000000" charset="-122"/>
                <a:ea typeface="Source Han Sans SC Normal" panose="020B0800000000000000" charset="-122"/>
              </a:defRPr>
            </a:lvl1pPr>
          </a:lstStyle>
          <a:p>
            <a:r>
              <a:rPr lang="zh-CN" altLang="en-US" dirty="0"/>
              <a:t>单击此处添加内容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EDD075F0-CC0B-57DC-17E9-89E94E010DFE}"/>
              </a:ext>
            </a:extLst>
          </p:cNvPr>
          <p:cNvSpPr/>
          <p:nvPr userDrawn="1"/>
        </p:nvSpPr>
        <p:spPr>
          <a:xfrm>
            <a:off x="0" y="6293802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9B981C7-6FB9-FAD1-2405-747D7D9C70A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9D09EEA-C31C-125B-F07B-CBD039C821B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9384889-238E-85E8-B789-2ECC3FD793B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74C78DF-3F76-04FE-DE82-36C280C0C366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48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图片 7" descr="123">
            <a:extLst>
              <a:ext uri="{FF2B5EF4-FFF2-40B4-BE49-F238E27FC236}">
                <a16:creationId xmlns:a16="http://schemas.microsoft.com/office/drawing/2014/main" id="{277CC388-7188-3E48-F9A2-CBAE0E2579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rcRect r="43097"/>
          <a:stretch>
            <a:fillRect/>
          </a:stretch>
        </p:blipFill>
        <p:spPr>
          <a:xfrm>
            <a:off x="7181230" y="-1025236"/>
            <a:ext cx="5010770" cy="890847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E8F5DD5-F0FA-0D44-8877-1CA4E0708E5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31503A-1EE3-3510-A6C7-CB59377E951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4186" y="1449867"/>
            <a:ext cx="5441813" cy="4351338"/>
          </a:xfrm>
        </p:spPr>
        <p:txBody>
          <a:bodyPr/>
          <a:lstStyle>
            <a:lvl1pPr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  <a:lvl2pPr>
              <a:defRPr sz="1800" b="0" i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600" b="0" i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 marL="1828800" indent="0">
              <a:buNone/>
              <a:defRPr/>
            </a:lvl5pPr>
          </a:lstStyle>
          <a:p>
            <a:pPr lvl="0"/>
            <a:r>
              <a:rPr kumimoji="1" lang="zh-CN" altLang="en-US" dirty="0"/>
              <a:t>单击此处添加内容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BA0A3F-E201-FBC0-F836-62F7957A9B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56213" y="1430698"/>
            <a:ext cx="5181600" cy="4351338"/>
          </a:xfrm>
        </p:spPr>
        <p:txBody>
          <a:bodyPr/>
          <a:lstStyle>
            <a:lvl1pPr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  <a:lvl2pPr>
              <a:defRPr sz="18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2pPr>
            <a:lvl3pPr>
              <a:defRPr sz="16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3pPr>
            <a:lvl5pPr marL="1828800" indent="0">
              <a:buNone/>
              <a:defRPr/>
            </a:lvl5pPr>
          </a:lstStyle>
          <a:p>
            <a:pPr lvl="0"/>
            <a:r>
              <a:rPr kumimoji="1" lang="zh-CN" altLang="en-US" dirty="0"/>
              <a:t>单击此处添加内容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1A2302-AD6D-FAE6-A41E-B10AD99C35A9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C468FAE-DCCA-9401-4168-52C4CCD94A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6D0DF06-85EE-AE0A-87F3-756B386B6A5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DAA554A-614A-EF04-4B9C-55BE8323C4B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1B022E0-9C56-D790-570E-264C9FE2BED9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961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30865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图片 7" descr="123">
            <a:extLst>
              <a:ext uri="{FF2B5EF4-FFF2-40B4-BE49-F238E27FC236}">
                <a16:creationId xmlns:a16="http://schemas.microsoft.com/office/drawing/2014/main" id="{277CC388-7188-3E48-F9A2-CBAE0E2579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rcRect r="43097"/>
          <a:stretch>
            <a:fillRect/>
          </a:stretch>
        </p:blipFill>
        <p:spPr>
          <a:xfrm>
            <a:off x="7181230" y="-1025237"/>
            <a:ext cx="5010770" cy="890847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E8F5DD5-F0FA-0D44-8877-1CA4E0708E5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5" name="图片占位符 2">
            <a:extLst>
              <a:ext uri="{FF2B5EF4-FFF2-40B4-BE49-F238E27FC236}">
                <a16:creationId xmlns:a16="http://schemas.microsoft.com/office/drawing/2014/main" id="{2546FE83-C440-3A4E-FFE6-EA2B97D824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57136" y="1527811"/>
            <a:ext cx="6172200" cy="433323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6" name="文本占位符 3">
            <a:extLst>
              <a:ext uri="{FF2B5EF4-FFF2-40B4-BE49-F238E27FC236}">
                <a16:creationId xmlns:a16="http://schemas.microsoft.com/office/drawing/2014/main" id="{BAD1AE62-9D92-69D3-A3FE-ED4F016AC45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54187" y="1475582"/>
            <a:ext cx="4562389" cy="4393406"/>
          </a:xfrm>
        </p:spPr>
        <p:txBody>
          <a:bodyPr>
            <a:normAutofit/>
          </a:bodyPr>
          <a:lstStyle>
            <a:lvl1pPr marL="0" indent="0">
              <a:buNone/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500000000000000" pitchFamily="34" charset="-128"/>
                <a:ea typeface="Source Han Sans SC Normal" panose="020B0500000000000000" pitchFamily="34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单击此处添加内容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A9971F71-E99D-CB5E-D0D9-B621E3A1F981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C47DFDF-EE32-479F-E4FC-06873BACD9F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17AFA7A-F19E-4C60-BD1F-6EDC5F7D993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0C6E38D-A6B0-EA82-A928-3780A54837A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A0E82A6-7BDE-A9BB-B42B-C190C13E38F6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4556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5215CA-6E3C-F345-B44E-EF858FA91D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9512B25-8502-A2EF-537B-47F75F1DAE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6114" y="311467"/>
            <a:ext cx="1282700" cy="3175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F0F6213-F790-C6ED-96FC-01994D3EB8AC}"/>
              </a:ext>
            </a:extLst>
          </p:cNvPr>
          <p:cNvSpPr txBox="1"/>
          <p:nvPr userDrawn="1"/>
        </p:nvSpPr>
        <p:spPr>
          <a:xfrm>
            <a:off x="3290983" y="2705725"/>
            <a:ext cx="56100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 i="0" dirty="0">
                <a:solidFill>
                  <a:schemeClr val="bg1"/>
                </a:solidFill>
                <a:latin typeface="Big Shoulders Display ExtraBold" pitchFamily="2" charset="0"/>
              </a:rPr>
              <a:t>Thank</a:t>
            </a:r>
            <a:r>
              <a:rPr lang="zh-CN" altLang="en-US" sz="8800" b="1" i="0" dirty="0">
                <a:solidFill>
                  <a:schemeClr val="bg1"/>
                </a:solidFill>
                <a:latin typeface="Big Shoulders Display ExtraBold" pitchFamily="2" charset="0"/>
              </a:rPr>
              <a:t> </a:t>
            </a:r>
            <a:r>
              <a:rPr lang="en-US" altLang="zh-CN" sz="8800" b="1" i="0" dirty="0">
                <a:solidFill>
                  <a:schemeClr val="bg1"/>
                </a:solidFill>
                <a:latin typeface="Big Shoulders Display ExtraBold" pitchFamily="2" charset="0"/>
              </a:rPr>
              <a:t>You</a:t>
            </a:r>
            <a:endParaRPr kumimoji="1" lang="zh-CN" altLang="en-US" sz="8800" b="1" i="0" dirty="0">
              <a:solidFill>
                <a:schemeClr val="bg1"/>
              </a:solidFill>
              <a:latin typeface="Big Shoulders Display ExtraBold" pitchFamily="2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896024-1E9F-D6CE-4562-A44E13EBD9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753638" y="298767"/>
            <a:ext cx="3102248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3026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51000">
              <a:schemeClr val="bg1">
                <a:lumMod val="65000"/>
              </a:schemeClr>
            </a:gs>
            <a:gs pos="0">
              <a:srgbClr val="F3BDD8"/>
            </a:gs>
            <a:gs pos="100000">
              <a:srgbClr val="ABE4CF">
                <a:lumMod val="88759"/>
              </a:srgb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1754C50-3618-6E7F-EC39-2BCCA5F28EC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5423" y="0"/>
            <a:ext cx="12202849" cy="6858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DA3B212-399F-13CF-9145-72B4113640F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36114" y="311467"/>
            <a:ext cx="1282700" cy="317500"/>
          </a:xfrm>
          <a:prstGeom prst="rect">
            <a:avLst/>
          </a:prstGeom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EB1653D5-5D48-5261-652B-214CE3F612F9}"/>
              </a:ext>
            </a:extLst>
          </p:cNvPr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50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6" name="副标题 2">
            <a:extLst>
              <a:ext uri="{FF2B5EF4-FFF2-40B4-BE49-F238E27FC236}">
                <a16:creationId xmlns:a16="http://schemas.microsoft.com/office/drawing/2014/main" id="{B15D522E-C76A-EC1A-4154-EDEB57FE3640}"/>
              </a:ext>
            </a:extLst>
          </p:cNvPr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2DAAFF-F6CC-BD19-3C55-1F7B2BF7BFC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753638" y="298767"/>
            <a:ext cx="3102248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215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46">
            <a:extLst>
              <a:ext uri="{FF2B5EF4-FFF2-40B4-BE49-F238E27FC236}">
                <a16:creationId xmlns:a16="http://schemas.microsoft.com/office/drawing/2014/main" id="{689FDC40-2557-DEBF-71E2-871A6B9E168E}"/>
              </a:ext>
            </a:extLst>
          </p:cNvPr>
          <p:cNvSpPr txBox="1"/>
          <p:nvPr userDrawn="1"/>
        </p:nvSpPr>
        <p:spPr>
          <a:xfrm>
            <a:off x="609600" y="9836150"/>
            <a:ext cx="15249525" cy="40894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altLang="zh-CN" b="0" dirty="0">
                <a:solidFill>
                  <a:schemeClr val="bg1"/>
                </a:solidFill>
                <a:latin typeface="Source Han Sans SC Medium" panose="020B0600000000000000" pitchFamily="34" charset="-122"/>
                <a:ea typeface="Noto Sans" panose="020B0502040504020204"/>
                <a:cs typeface="Noto Sans" panose="020B0502040504020204"/>
                <a:sym typeface="Noto Sans" panose="020B0502040504020204"/>
              </a:rPr>
              <a:t>GOSIM HANGZHOU 2025</a:t>
            </a:r>
            <a:r>
              <a:rPr lang="en-US" b="0" dirty="0">
                <a:solidFill>
                  <a:schemeClr val="bg1"/>
                </a:solidFill>
                <a:latin typeface="Source Han Sans SC Medium" panose="020B0600000000000000" pitchFamily="34" charset="-122"/>
                <a:ea typeface="Noto Sans" panose="020B0502040504020204"/>
                <a:cs typeface="Noto Sans" panose="020B0502040504020204"/>
                <a:sym typeface="Noto Sans" panose="020B0502040504020204"/>
              </a:rPr>
              <a:t>       </a:t>
            </a:r>
            <a:r>
              <a:rPr lang="en-GB" altLang="zh-CN" dirty="0">
                <a:solidFill>
                  <a:schemeClr val="bg1"/>
                </a:solidFill>
                <a:latin typeface="Source Han Sans SC Regular" panose="020B0300000000000000" charset="-122"/>
                <a:ea typeface="Source Han Sans SC Regular" panose="020B0300000000000000" charset="-122"/>
                <a:cs typeface="Source Han Sans SC Regular" panose="020B0300000000000000" charset="-122"/>
                <a:sym typeface="+mn-ea"/>
              </a:rPr>
              <a:t>Sponsorship Proposal</a:t>
            </a:r>
            <a:r>
              <a:rPr lang="en-US" altLang="zh-CN" dirty="0">
                <a:solidFill>
                  <a:schemeClr val="bg1"/>
                </a:solidFill>
                <a:latin typeface="Source Han Sans SC Regular" panose="020B0300000000000000" charset="-122"/>
                <a:ea typeface="Source Han Sans SC Regular" panose="020B0300000000000000" charset="-122"/>
                <a:cs typeface="Source Han Sans SC Regular" panose="020B0300000000000000" charset="-122"/>
                <a:sym typeface="+mn-ea"/>
              </a:rPr>
              <a:t>    Hangzhou    Sep 13 - 14 </a:t>
            </a:r>
            <a:endParaRPr lang="en-US" altLang="zh-CN" dirty="0">
              <a:solidFill>
                <a:schemeClr val="bg1"/>
              </a:solidFill>
              <a:latin typeface="Source Han Sans SC Regular" panose="020B0300000000000000" charset="-122"/>
              <a:ea typeface="Source Han Sans SC Regular" panose="020B0300000000000000" charset="-122"/>
              <a:cs typeface="Source Han Sans SC Regular" panose="020B0300000000000000" charset="-122"/>
            </a:endParaRPr>
          </a:p>
          <a:p>
            <a:pPr algn="l">
              <a:lnSpc>
                <a:spcPts val="2200"/>
              </a:lnSpc>
              <a:spcBef>
                <a:spcPct val="0"/>
              </a:spcBef>
            </a:pPr>
            <a:endParaRPr lang="en-US" altLang="zh-CN" b="0" dirty="0">
              <a:solidFill>
                <a:schemeClr val="bg1"/>
              </a:solidFill>
              <a:latin typeface="Source Han Sans SC Medium" panose="020B0600000000000000" pitchFamily="34" charset="-122"/>
              <a:ea typeface="Noto Sans" panose="020B0502040504020204"/>
              <a:cs typeface="Noto Sans" panose="020B0502040504020204"/>
              <a:sym typeface="Noto Sans" panose="020B0502040504020204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9C7B107D-7CB8-F274-364F-8C1B88B110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423" y="0"/>
            <a:ext cx="12202849" cy="6858000"/>
          </a:xfrm>
          <a:prstGeom prst="rect">
            <a:avLst/>
          </a:prstGeom>
        </p:spPr>
      </p:pic>
      <p:sp>
        <p:nvSpPr>
          <p:cNvPr id="23" name="文本占位符 2">
            <a:extLst>
              <a:ext uri="{FF2B5EF4-FFF2-40B4-BE49-F238E27FC236}">
                <a16:creationId xmlns:a16="http://schemas.microsoft.com/office/drawing/2014/main" id="{BDE23140-D04C-338A-6384-33E9275ED922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2651407" y="201724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1：</a:t>
            </a:r>
            <a:endParaRPr kumimoji="1" dirty="0"/>
          </a:p>
        </p:txBody>
      </p:sp>
      <p:sp>
        <p:nvSpPr>
          <p:cNvPr id="24" name="文本占位符 2">
            <a:extLst>
              <a:ext uri="{FF2B5EF4-FFF2-40B4-BE49-F238E27FC236}">
                <a16:creationId xmlns:a16="http://schemas.microsoft.com/office/drawing/2014/main" id="{45F739C5-BD9A-3AFF-03B9-9D1691C71EA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2651407" y="281988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2：</a:t>
            </a:r>
            <a:endParaRPr kumimoji="1" dirty="0"/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8CB58BFF-8520-86CC-F017-D6DE1273972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2651407" y="362252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3：</a:t>
            </a:r>
            <a:endParaRPr kumimoji="1" dirty="0"/>
          </a:p>
        </p:txBody>
      </p:sp>
      <p:sp>
        <p:nvSpPr>
          <p:cNvPr id="26" name="文本占位符 2">
            <a:extLst>
              <a:ext uri="{FF2B5EF4-FFF2-40B4-BE49-F238E27FC236}">
                <a16:creationId xmlns:a16="http://schemas.microsoft.com/office/drawing/2014/main" id="{8A981BD6-ED6B-0BB9-DFF4-36A28E64A07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2651407" y="442516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4：</a:t>
            </a:r>
            <a:endParaRPr kumimoji="1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48885F3-A7AC-25B0-C70C-C14A08BDB9B5}"/>
              </a:ext>
            </a:extLst>
          </p:cNvPr>
          <p:cNvSpPr txBox="1"/>
          <p:nvPr userDrawn="1"/>
        </p:nvSpPr>
        <p:spPr>
          <a:xfrm>
            <a:off x="2582396" y="1154628"/>
            <a:ext cx="3232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0" dirty="0">
                <a:ln>
                  <a:noFill/>
                </a:ln>
                <a:solidFill>
                  <a:schemeClr val="bg1"/>
                </a:solidFill>
                <a:latin typeface="Big Shoulders Display ExtraBold" pitchFamily="2" charset="0"/>
                <a:ea typeface="Source Han Sans SC" panose="020B0500000000000000" pitchFamily="34" charset="-128"/>
                <a:cs typeface="Arial Black" panose="020B0A0402010202020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8520510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17718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832579B-4300-DE55-19F8-99AF9D5AA8A8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FCC7011B-8E9F-384D-9B9D-A8F50E442FC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13" name="标题 9">
            <a:extLst>
              <a:ext uri="{FF2B5EF4-FFF2-40B4-BE49-F238E27FC236}">
                <a16:creationId xmlns:a16="http://schemas.microsoft.com/office/drawing/2014/main" id="{1F6D4925-6864-43F5-BCDE-E99744477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188" y="1449867"/>
            <a:ext cx="10888456" cy="4513611"/>
          </a:xfrm>
        </p:spPr>
        <p:txBody>
          <a:bodyPr anchor="t" anchorCtr="0">
            <a:normAutofit/>
          </a:bodyPr>
          <a:lstStyle>
            <a:lvl1pPr algn="l">
              <a:defRPr sz="2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ource Han Sans SC Normal" panose="020B0800000000000000" charset="-122"/>
                <a:ea typeface="Source Han Sans SC Normal" panose="020B0800000000000000" charset="-122"/>
              </a:defRPr>
            </a:lvl1pPr>
          </a:lstStyle>
          <a:p>
            <a:r>
              <a:rPr lang="zh-CN" altLang="en-US" dirty="0"/>
              <a:t>单击此处添加内容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62019EF-1987-6F4F-8F4E-7593977A22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C5D077A-4A01-B69C-2F14-032B553C73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2478905-D8CB-36AB-198E-EE64D3E00DA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30B5DE4-6B49-547E-8CFD-E3073A4DDE7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F6B02DD-2650-DC6C-EB4A-5CE6F3D5D10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125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FCC7011B-8E9F-384D-9B9D-A8F50E442FC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282099"/>
            <a:ext cx="9494153" cy="885669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marR="0" indent="0" algn="l" defTabSz="914400" rtl="0" eaLnBrk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lang="en-US" altLang="zh-CN" dirty="0"/>
          </a:p>
        </p:txBody>
      </p:sp>
      <p:sp>
        <p:nvSpPr>
          <p:cNvPr id="13" name="标题 9">
            <a:extLst>
              <a:ext uri="{FF2B5EF4-FFF2-40B4-BE49-F238E27FC236}">
                <a16:creationId xmlns:a16="http://schemas.microsoft.com/office/drawing/2014/main" id="{1F6D4925-6864-43F5-BCDE-E99744477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188" y="1449867"/>
            <a:ext cx="10888456" cy="4513611"/>
          </a:xfrm>
        </p:spPr>
        <p:txBody>
          <a:bodyPr anchor="t" anchorCtr="0">
            <a:normAutofit/>
          </a:bodyPr>
          <a:lstStyle>
            <a:lvl1pPr algn="l">
              <a:defRPr sz="2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ource Han Sans SC Normal" panose="020B0800000000000000" charset="-122"/>
                <a:ea typeface="Source Han Sans SC Normal" panose="020B0800000000000000" charset="-122"/>
              </a:defRPr>
            </a:lvl1pPr>
          </a:lstStyle>
          <a:p>
            <a:r>
              <a:rPr lang="zh-CN" altLang="en-US" dirty="0"/>
              <a:t>单击此处添加内容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EDD075F0-CC0B-57DC-17E9-89E94E010DFE}"/>
              </a:ext>
            </a:extLst>
          </p:cNvPr>
          <p:cNvSpPr/>
          <p:nvPr userDrawn="1"/>
        </p:nvSpPr>
        <p:spPr>
          <a:xfrm>
            <a:off x="0" y="6293802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9B981C7-6FB9-FAD1-2405-747D7D9C70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9D09EEA-C31C-125B-F07B-CBD039C821B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9384889-238E-85E8-B789-2ECC3FD793B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74C78DF-3F76-04FE-DE82-36C280C0C36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3893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E8F5DD5-F0FA-0D44-8877-1CA4E0708E5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31503A-1EE3-3510-A6C7-CB59377E951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4186" y="1449867"/>
            <a:ext cx="5441813" cy="4351338"/>
          </a:xfrm>
        </p:spPr>
        <p:txBody>
          <a:bodyPr/>
          <a:lstStyle>
            <a:lvl1pPr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  <a:lvl2pPr>
              <a:defRPr sz="1800" b="0" i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600" b="0" i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 marL="1828800" indent="0">
              <a:buNone/>
              <a:defRPr/>
            </a:lvl5pPr>
          </a:lstStyle>
          <a:p>
            <a:pPr lvl="0"/>
            <a:r>
              <a:rPr kumimoji="1" lang="zh-CN" altLang="en-US" dirty="0"/>
              <a:t>单击此处添加内容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BA0A3F-E201-FBC0-F836-62F7957A9B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56213" y="1430698"/>
            <a:ext cx="5181600" cy="4351338"/>
          </a:xfrm>
        </p:spPr>
        <p:txBody>
          <a:bodyPr/>
          <a:lstStyle>
            <a:lvl1pPr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  <a:lvl2pPr>
              <a:defRPr sz="18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2pPr>
            <a:lvl3pPr>
              <a:defRPr sz="16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3pPr>
            <a:lvl5pPr marL="1828800" indent="0">
              <a:buNone/>
              <a:defRPr/>
            </a:lvl5pPr>
          </a:lstStyle>
          <a:p>
            <a:pPr lvl="0"/>
            <a:r>
              <a:rPr kumimoji="1" lang="zh-CN" altLang="en-US" dirty="0"/>
              <a:t>单击此处添加内容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1A2302-AD6D-FAE6-A41E-B10AD99C35A9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C468FAE-DCCA-9401-4168-52C4CCD94A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6D0DF06-85EE-AE0A-87F3-756B386B6A5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DAA554A-614A-EF04-4B9C-55BE8323C4B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1B022E0-9C56-D790-570E-264C9FE2BED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056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46">
            <a:extLst>
              <a:ext uri="{FF2B5EF4-FFF2-40B4-BE49-F238E27FC236}">
                <a16:creationId xmlns:a16="http://schemas.microsoft.com/office/drawing/2014/main" id="{689FDC40-2557-DEBF-71E2-871A6B9E168E}"/>
              </a:ext>
            </a:extLst>
          </p:cNvPr>
          <p:cNvSpPr txBox="1"/>
          <p:nvPr userDrawn="1"/>
        </p:nvSpPr>
        <p:spPr>
          <a:xfrm>
            <a:off x="609600" y="9836150"/>
            <a:ext cx="15249525" cy="40894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altLang="zh-CN" b="0" dirty="0">
                <a:solidFill>
                  <a:schemeClr val="bg1"/>
                </a:solidFill>
                <a:latin typeface="Source Han Sans SC Medium" panose="020B0600000000000000" pitchFamily="34" charset="-122"/>
                <a:ea typeface="Noto Sans" panose="020B0502040504020204"/>
                <a:cs typeface="Noto Sans" panose="020B0502040504020204"/>
                <a:sym typeface="Noto Sans" panose="020B0502040504020204"/>
              </a:rPr>
              <a:t>GOSIM HANGZHOU 2025</a:t>
            </a:r>
            <a:r>
              <a:rPr lang="en-US" b="0" dirty="0">
                <a:solidFill>
                  <a:schemeClr val="bg1"/>
                </a:solidFill>
                <a:latin typeface="Source Han Sans SC Medium" panose="020B0600000000000000" pitchFamily="34" charset="-122"/>
                <a:ea typeface="Noto Sans" panose="020B0502040504020204"/>
                <a:cs typeface="Noto Sans" panose="020B0502040504020204"/>
                <a:sym typeface="Noto Sans" panose="020B0502040504020204"/>
              </a:rPr>
              <a:t>       </a:t>
            </a:r>
            <a:r>
              <a:rPr lang="en-GB" altLang="zh-CN" dirty="0">
                <a:solidFill>
                  <a:schemeClr val="bg1"/>
                </a:solidFill>
                <a:latin typeface="Source Han Sans SC Regular" panose="020B0300000000000000" charset="-122"/>
                <a:ea typeface="Source Han Sans SC Regular" panose="020B0300000000000000" charset="-122"/>
                <a:cs typeface="Source Han Sans SC Regular" panose="020B0300000000000000" charset="-122"/>
                <a:sym typeface="+mn-ea"/>
              </a:rPr>
              <a:t>Sponsorship Proposal</a:t>
            </a:r>
            <a:r>
              <a:rPr lang="en-US" altLang="zh-CN" dirty="0">
                <a:solidFill>
                  <a:schemeClr val="bg1"/>
                </a:solidFill>
                <a:latin typeface="Source Han Sans SC Regular" panose="020B0300000000000000" charset="-122"/>
                <a:ea typeface="Source Han Sans SC Regular" panose="020B0300000000000000" charset="-122"/>
                <a:cs typeface="Source Han Sans SC Regular" panose="020B0300000000000000" charset="-122"/>
                <a:sym typeface="+mn-ea"/>
              </a:rPr>
              <a:t>    Hangzhou    Sep 13 - 14 </a:t>
            </a:r>
            <a:endParaRPr lang="en-US" altLang="zh-CN" dirty="0">
              <a:solidFill>
                <a:schemeClr val="bg1"/>
              </a:solidFill>
              <a:latin typeface="Source Han Sans SC Regular" panose="020B0300000000000000" charset="-122"/>
              <a:ea typeface="Source Han Sans SC Regular" panose="020B0300000000000000" charset="-122"/>
              <a:cs typeface="Source Han Sans SC Regular" panose="020B0300000000000000" charset="-122"/>
            </a:endParaRPr>
          </a:p>
          <a:p>
            <a:pPr algn="l">
              <a:lnSpc>
                <a:spcPts val="2200"/>
              </a:lnSpc>
              <a:spcBef>
                <a:spcPct val="0"/>
              </a:spcBef>
            </a:pPr>
            <a:endParaRPr lang="en-US" altLang="zh-CN" b="0" dirty="0">
              <a:solidFill>
                <a:schemeClr val="bg1"/>
              </a:solidFill>
              <a:latin typeface="Source Han Sans SC Medium" panose="020B0600000000000000" pitchFamily="34" charset="-122"/>
              <a:ea typeface="Noto Sans" panose="020B0502040504020204"/>
              <a:cs typeface="Noto Sans" panose="020B0502040504020204"/>
              <a:sym typeface="Noto Sans" panose="020B0502040504020204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9C7B107D-7CB8-F274-364F-8C1B88B110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423" y="0"/>
            <a:ext cx="12202849" cy="6858000"/>
          </a:xfrm>
          <a:prstGeom prst="rect">
            <a:avLst/>
          </a:prstGeom>
        </p:spPr>
      </p:pic>
      <p:sp>
        <p:nvSpPr>
          <p:cNvPr id="23" name="文本占位符 2">
            <a:extLst>
              <a:ext uri="{FF2B5EF4-FFF2-40B4-BE49-F238E27FC236}">
                <a16:creationId xmlns:a16="http://schemas.microsoft.com/office/drawing/2014/main" id="{BDE23140-D04C-338A-6384-33E9275ED922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2651407" y="201724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1：</a:t>
            </a:r>
            <a:endParaRPr kumimoji="1" dirty="0"/>
          </a:p>
        </p:txBody>
      </p:sp>
      <p:sp>
        <p:nvSpPr>
          <p:cNvPr id="24" name="文本占位符 2">
            <a:extLst>
              <a:ext uri="{FF2B5EF4-FFF2-40B4-BE49-F238E27FC236}">
                <a16:creationId xmlns:a16="http://schemas.microsoft.com/office/drawing/2014/main" id="{45F739C5-BD9A-3AFF-03B9-9D1691C71EA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2651407" y="281988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2：</a:t>
            </a:r>
            <a:endParaRPr kumimoji="1" dirty="0"/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8CB58BFF-8520-86CC-F017-D6DE1273972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2651407" y="362252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3：</a:t>
            </a:r>
            <a:endParaRPr kumimoji="1" dirty="0"/>
          </a:p>
        </p:txBody>
      </p:sp>
      <p:sp>
        <p:nvSpPr>
          <p:cNvPr id="26" name="文本占位符 2">
            <a:extLst>
              <a:ext uri="{FF2B5EF4-FFF2-40B4-BE49-F238E27FC236}">
                <a16:creationId xmlns:a16="http://schemas.microsoft.com/office/drawing/2014/main" id="{8A981BD6-ED6B-0BB9-DFF4-36A28E64A07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2651407" y="442516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4：</a:t>
            </a:r>
            <a:endParaRPr kumimoji="1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48885F3-A7AC-25B0-C70C-C14A08BDB9B5}"/>
              </a:ext>
            </a:extLst>
          </p:cNvPr>
          <p:cNvSpPr txBox="1"/>
          <p:nvPr userDrawn="1"/>
        </p:nvSpPr>
        <p:spPr>
          <a:xfrm>
            <a:off x="2582396" y="1154628"/>
            <a:ext cx="3232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0" dirty="0">
                <a:ln>
                  <a:noFill/>
                </a:ln>
                <a:solidFill>
                  <a:schemeClr val="bg1"/>
                </a:solidFill>
                <a:latin typeface="Big Shoulders Display ExtraBold" pitchFamily="2" charset="0"/>
                <a:ea typeface="Source Han Sans SC" panose="020B0500000000000000" pitchFamily="34" charset="-128"/>
                <a:cs typeface="Arial Black" panose="020B0A0402010202020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14222430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30865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E8F5DD5-F0FA-0D44-8877-1CA4E0708E5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5" name="图片占位符 2">
            <a:extLst>
              <a:ext uri="{FF2B5EF4-FFF2-40B4-BE49-F238E27FC236}">
                <a16:creationId xmlns:a16="http://schemas.microsoft.com/office/drawing/2014/main" id="{2546FE83-C440-3A4E-FFE6-EA2B97D824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57136" y="1527811"/>
            <a:ext cx="6172200" cy="433323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6" name="文本占位符 3">
            <a:extLst>
              <a:ext uri="{FF2B5EF4-FFF2-40B4-BE49-F238E27FC236}">
                <a16:creationId xmlns:a16="http://schemas.microsoft.com/office/drawing/2014/main" id="{BAD1AE62-9D92-69D3-A3FE-ED4F016AC45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54187" y="1475582"/>
            <a:ext cx="4562389" cy="4393406"/>
          </a:xfrm>
        </p:spPr>
        <p:txBody>
          <a:bodyPr>
            <a:normAutofit/>
          </a:bodyPr>
          <a:lstStyle>
            <a:lvl1pPr marL="0" indent="0">
              <a:buNone/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500000000000000" pitchFamily="34" charset="-128"/>
                <a:ea typeface="Source Han Sans SC Normal" panose="020B0500000000000000" pitchFamily="34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单击此处添加内容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A9971F71-E99D-CB5E-D0D9-B621E3A1F981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C47DFDF-EE32-479F-E4FC-06873BACD9F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17AFA7A-F19E-4C60-BD1F-6EDC5F7D99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0C6E38D-A6B0-EA82-A928-3780A54837A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A0E82A6-7BDE-A9BB-B42B-C190C13E38F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2135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5215CA-6E3C-F345-B44E-EF858FA91D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9512B25-8502-A2EF-537B-47F75F1DAE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6114" y="311467"/>
            <a:ext cx="1282700" cy="3175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F0F6213-F790-C6ED-96FC-01994D3EB8AC}"/>
              </a:ext>
            </a:extLst>
          </p:cNvPr>
          <p:cNvSpPr txBox="1"/>
          <p:nvPr userDrawn="1"/>
        </p:nvSpPr>
        <p:spPr>
          <a:xfrm>
            <a:off x="3290983" y="2705725"/>
            <a:ext cx="56100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 i="0" dirty="0">
                <a:solidFill>
                  <a:schemeClr val="bg1"/>
                </a:solidFill>
                <a:latin typeface="Big Shoulders Display ExtraBold" pitchFamily="2" charset="0"/>
              </a:rPr>
              <a:t>Thank</a:t>
            </a:r>
            <a:r>
              <a:rPr lang="zh-CN" altLang="en-US" sz="8800" b="1" i="0" dirty="0">
                <a:solidFill>
                  <a:schemeClr val="bg1"/>
                </a:solidFill>
                <a:latin typeface="Big Shoulders Display ExtraBold" pitchFamily="2" charset="0"/>
              </a:rPr>
              <a:t> </a:t>
            </a:r>
            <a:r>
              <a:rPr lang="en-US" altLang="zh-CN" sz="8800" b="1" i="0" dirty="0">
                <a:solidFill>
                  <a:schemeClr val="bg1"/>
                </a:solidFill>
                <a:latin typeface="Big Shoulders Display ExtraBold" pitchFamily="2" charset="0"/>
              </a:rPr>
              <a:t>You</a:t>
            </a:r>
            <a:endParaRPr kumimoji="1" lang="zh-CN" altLang="en-US" sz="8800" b="1" i="0" dirty="0">
              <a:solidFill>
                <a:schemeClr val="bg1"/>
              </a:solidFill>
              <a:latin typeface="Big Shoulders Display ExtraBold" pitchFamily="2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896024-1E9F-D6CE-4562-A44E13EBD9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753638" y="298767"/>
            <a:ext cx="3102248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7715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51000">
              <a:schemeClr val="bg1">
                <a:lumMod val="65000"/>
              </a:schemeClr>
            </a:gs>
            <a:gs pos="0">
              <a:srgbClr val="F3BDD8"/>
            </a:gs>
            <a:gs pos="100000">
              <a:srgbClr val="ABE4CF">
                <a:lumMod val="88759"/>
              </a:srgb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1754C50-3618-6E7F-EC39-2BCCA5F28EC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5423" y="0"/>
            <a:ext cx="12202849" cy="6858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DA3B212-399F-13CF-9145-72B4113640F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36114" y="311467"/>
            <a:ext cx="1282700" cy="317500"/>
          </a:xfrm>
          <a:prstGeom prst="rect">
            <a:avLst/>
          </a:prstGeom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EB1653D5-5D48-5261-652B-214CE3F612F9}"/>
              </a:ext>
            </a:extLst>
          </p:cNvPr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50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6" name="副标题 2">
            <a:extLst>
              <a:ext uri="{FF2B5EF4-FFF2-40B4-BE49-F238E27FC236}">
                <a16:creationId xmlns:a16="http://schemas.microsoft.com/office/drawing/2014/main" id="{B15D522E-C76A-EC1A-4154-EDEB57FE3640}"/>
              </a:ext>
            </a:extLst>
          </p:cNvPr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2DAAFF-F6CC-BD19-3C55-1F7B2BF7BFC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753638" y="298767"/>
            <a:ext cx="3102248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375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46">
            <a:extLst>
              <a:ext uri="{FF2B5EF4-FFF2-40B4-BE49-F238E27FC236}">
                <a16:creationId xmlns:a16="http://schemas.microsoft.com/office/drawing/2014/main" id="{689FDC40-2557-DEBF-71E2-871A6B9E168E}"/>
              </a:ext>
            </a:extLst>
          </p:cNvPr>
          <p:cNvSpPr txBox="1"/>
          <p:nvPr userDrawn="1"/>
        </p:nvSpPr>
        <p:spPr>
          <a:xfrm>
            <a:off x="609600" y="9836150"/>
            <a:ext cx="15249525" cy="40894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altLang="zh-CN" b="0" dirty="0">
                <a:solidFill>
                  <a:schemeClr val="bg1"/>
                </a:solidFill>
                <a:latin typeface="Source Han Sans SC Medium" panose="020B0600000000000000" pitchFamily="34" charset="-122"/>
                <a:ea typeface="Noto Sans" panose="020B0502040504020204"/>
                <a:cs typeface="Noto Sans" panose="020B0502040504020204"/>
                <a:sym typeface="Noto Sans" panose="020B0502040504020204"/>
              </a:rPr>
              <a:t>GOSIM HANGZHOU 2025</a:t>
            </a:r>
            <a:r>
              <a:rPr lang="en-US" b="0" dirty="0">
                <a:solidFill>
                  <a:schemeClr val="bg1"/>
                </a:solidFill>
                <a:latin typeface="Source Han Sans SC Medium" panose="020B0600000000000000" pitchFamily="34" charset="-122"/>
                <a:ea typeface="Noto Sans" panose="020B0502040504020204"/>
                <a:cs typeface="Noto Sans" panose="020B0502040504020204"/>
                <a:sym typeface="Noto Sans" panose="020B0502040504020204"/>
              </a:rPr>
              <a:t>       </a:t>
            </a:r>
            <a:r>
              <a:rPr lang="en-GB" altLang="zh-CN" dirty="0">
                <a:solidFill>
                  <a:schemeClr val="bg1"/>
                </a:solidFill>
                <a:latin typeface="Source Han Sans SC Regular" panose="020B0300000000000000" charset="-122"/>
                <a:ea typeface="Source Han Sans SC Regular" panose="020B0300000000000000" charset="-122"/>
                <a:cs typeface="Source Han Sans SC Regular" panose="020B0300000000000000" charset="-122"/>
                <a:sym typeface="+mn-ea"/>
              </a:rPr>
              <a:t>Sponsorship Proposal</a:t>
            </a:r>
            <a:r>
              <a:rPr lang="en-US" altLang="zh-CN" dirty="0">
                <a:solidFill>
                  <a:schemeClr val="bg1"/>
                </a:solidFill>
                <a:latin typeface="Source Han Sans SC Regular" panose="020B0300000000000000" charset="-122"/>
                <a:ea typeface="Source Han Sans SC Regular" panose="020B0300000000000000" charset="-122"/>
                <a:cs typeface="Source Han Sans SC Regular" panose="020B0300000000000000" charset="-122"/>
                <a:sym typeface="+mn-ea"/>
              </a:rPr>
              <a:t>    Hangzhou    Sep 13 - 14 </a:t>
            </a:r>
            <a:endParaRPr lang="en-US" altLang="zh-CN" dirty="0">
              <a:solidFill>
                <a:schemeClr val="bg1"/>
              </a:solidFill>
              <a:latin typeface="Source Han Sans SC Regular" panose="020B0300000000000000" charset="-122"/>
              <a:ea typeface="Source Han Sans SC Regular" panose="020B0300000000000000" charset="-122"/>
              <a:cs typeface="Source Han Sans SC Regular" panose="020B0300000000000000" charset="-122"/>
            </a:endParaRPr>
          </a:p>
          <a:p>
            <a:pPr algn="l">
              <a:lnSpc>
                <a:spcPts val="2200"/>
              </a:lnSpc>
              <a:spcBef>
                <a:spcPct val="0"/>
              </a:spcBef>
            </a:pPr>
            <a:endParaRPr lang="en-US" altLang="zh-CN" b="0" dirty="0">
              <a:solidFill>
                <a:schemeClr val="bg1"/>
              </a:solidFill>
              <a:latin typeface="Source Han Sans SC Medium" panose="020B0600000000000000" pitchFamily="34" charset="-122"/>
              <a:ea typeface="Noto Sans" panose="020B0502040504020204"/>
              <a:cs typeface="Noto Sans" panose="020B0502040504020204"/>
              <a:sym typeface="Noto Sans" panose="020B0502040504020204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9C7B107D-7CB8-F274-364F-8C1B88B110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423" y="0"/>
            <a:ext cx="12202849" cy="6858000"/>
          </a:xfrm>
          <a:prstGeom prst="rect">
            <a:avLst/>
          </a:prstGeom>
        </p:spPr>
      </p:pic>
      <p:sp>
        <p:nvSpPr>
          <p:cNvPr id="23" name="文本占位符 2">
            <a:extLst>
              <a:ext uri="{FF2B5EF4-FFF2-40B4-BE49-F238E27FC236}">
                <a16:creationId xmlns:a16="http://schemas.microsoft.com/office/drawing/2014/main" id="{BDE23140-D04C-338A-6384-33E9275ED922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2651407" y="201724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1：</a:t>
            </a:r>
            <a:endParaRPr kumimoji="1" dirty="0"/>
          </a:p>
        </p:txBody>
      </p:sp>
      <p:sp>
        <p:nvSpPr>
          <p:cNvPr id="24" name="文本占位符 2">
            <a:extLst>
              <a:ext uri="{FF2B5EF4-FFF2-40B4-BE49-F238E27FC236}">
                <a16:creationId xmlns:a16="http://schemas.microsoft.com/office/drawing/2014/main" id="{45F739C5-BD9A-3AFF-03B9-9D1691C71EA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2651407" y="281988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2：</a:t>
            </a:r>
            <a:endParaRPr kumimoji="1" dirty="0"/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8CB58BFF-8520-86CC-F017-D6DE1273972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2651407" y="362252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3：</a:t>
            </a:r>
            <a:endParaRPr kumimoji="1" dirty="0"/>
          </a:p>
        </p:txBody>
      </p:sp>
      <p:sp>
        <p:nvSpPr>
          <p:cNvPr id="26" name="文本占位符 2">
            <a:extLst>
              <a:ext uri="{FF2B5EF4-FFF2-40B4-BE49-F238E27FC236}">
                <a16:creationId xmlns:a16="http://schemas.microsoft.com/office/drawing/2014/main" id="{8A981BD6-ED6B-0BB9-DFF4-36A28E64A07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2651407" y="442516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4：</a:t>
            </a:r>
            <a:endParaRPr kumimoji="1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48885F3-A7AC-25B0-C70C-C14A08BDB9B5}"/>
              </a:ext>
            </a:extLst>
          </p:cNvPr>
          <p:cNvSpPr txBox="1"/>
          <p:nvPr userDrawn="1"/>
        </p:nvSpPr>
        <p:spPr>
          <a:xfrm>
            <a:off x="2582396" y="1154628"/>
            <a:ext cx="3232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0" dirty="0">
                <a:ln>
                  <a:noFill/>
                </a:ln>
                <a:solidFill>
                  <a:schemeClr val="bg1"/>
                </a:solidFill>
                <a:latin typeface="Big Shoulders Display ExtraBold" pitchFamily="2" charset="0"/>
                <a:ea typeface="Source Han Sans SC" panose="020B0500000000000000" pitchFamily="34" charset="-128"/>
                <a:cs typeface="Arial Black" panose="020B0A0402010202020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11106492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17718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832579B-4300-DE55-19F8-99AF9D5AA8A8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FCC7011B-8E9F-384D-9B9D-A8F50E442FC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13" name="标题 9">
            <a:extLst>
              <a:ext uri="{FF2B5EF4-FFF2-40B4-BE49-F238E27FC236}">
                <a16:creationId xmlns:a16="http://schemas.microsoft.com/office/drawing/2014/main" id="{1F6D4925-6864-43F5-BCDE-E99744477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188" y="1449867"/>
            <a:ext cx="10888456" cy="4513611"/>
          </a:xfrm>
        </p:spPr>
        <p:txBody>
          <a:bodyPr anchor="t" anchorCtr="0">
            <a:normAutofit/>
          </a:bodyPr>
          <a:lstStyle>
            <a:lvl1pPr algn="l">
              <a:defRPr sz="2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ource Han Sans SC Normal" panose="020B0800000000000000" charset="-122"/>
                <a:ea typeface="Source Han Sans SC Normal" panose="020B0800000000000000" charset="-122"/>
              </a:defRPr>
            </a:lvl1pPr>
          </a:lstStyle>
          <a:p>
            <a:r>
              <a:rPr lang="zh-CN" altLang="en-US" dirty="0"/>
              <a:t>单击此处添加内容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62019EF-1987-6F4F-8F4E-7593977A22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C5D077A-4A01-B69C-2F14-032B553C73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2478905-D8CB-36AB-198E-EE64D3E00DA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30B5DE4-6B49-547E-8CFD-E3073A4DDE7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F6B02DD-2650-DC6C-EB4A-5CE6F3D5D10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0168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FCC7011B-8E9F-384D-9B9D-A8F50E442FC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282099"/>
            <a:ext cx="9494153" cy="885669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marR="0" indent="0" algn="l" defTabSz="914400" rtl="0" eaLnBrk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lang="en-US" altLang="zh-CN" dirty="0"/>
          </a:p>
        </p:txBody>
      </p:sp>
      <p:sp>
        <p:nvSpPr>
          <p:cNvPr id="13" name="标题 9">
            <a:extLst>
              <a:ext uri="{FF2B5EF4-FFF2-40B4-BE49-F238E27FC236}">
                <a16:creationId xmlns:a16="http://schemas.microsoft.com/office/drawing/2014/main" id="{1F6D4925-6864-43F5-BCDE-E99744477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188" y="1449867"/>
            <a:ext cx="10888456" cy="4513611"/>
          </a:xfrm>
        </p:spPr>
        <p:txBody>
          <a:bodyPr anchor="t" anchorCtr="0">
            <a:normAutofit/>
          </a:bodyPr>
          <a:lstStyle>
            <a:lvl1pPr algn="l">
              <a:defRPr sz="2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ource Han Sans SC Normal" panose="020B0800000000000000" charset="-122"/>
                <a:ea typeface="Source Han Sans SC Normal" panose="020B0800000000000000" charset="-122"/>
              </a:defRPr>
            </a:lvl1pPr>
          </a:lstStyle>
          <a:p>
            <a:r>
              <a:rPr lang="zh-CN" altLang="en-US" dirty="0"/>
              <a:t>单击此处添加内容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EDD075F0-CC0B-57DC-17E9-89E94E010DFE}"/>
              </a:ext>
            </a:extLst>
          </p:cNvPr>
          <p:cNvSpPr/>
          <p:nvPr userDrawn="1"/>
        </p:nvSpPr>
        <p:spPr>
          <a:xfrm>
            <a:off x="0" y="6293802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9B981C7-6FB9-FAD1-2405-747D7D9C70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9D09EEA-C31C-125B-F07B-CBD039C821B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9384889-238E-85E8-B789-2ECC3FD793B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74C78DF-3F76-04FE-DE82-36C280C0C36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6997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E8F5DD5-F0FA-0D44-8877-1CA4E0708E5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31503A-1EE3-3510-A6C7-CB59377E951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4186" y="1449867"/>
            <a:ext cx="5441813" cy="4351338"/>
          </a:xfrm>
        </p:spPr>
        <p:txBody>
          <a:bodyPr/>
          <a:lstStyle>
            <a:lvl1pPr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  <a:lvl2pPr>
              <a:defRPr sz="1800" b="0" i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600" b="0" i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 marL="1828800" indent="0">
              <a:buNone/>
              <a:defRPr/>
            </a:lvl5pPr>
          </a:lstStyle>
          <a:p>
            <a:pPr lvl="0"/>
            <a:r>
              <a:rPr kumimoji="1" lang="zh-CN" altLang="en-US" dirty="0"/>
              <a:t>单击此处添加内容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BA0A3F-E201-FBC0-F836-62F7957A9B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56213" y="1430698"/>
            <a:ext cx="5181600" cy="4351338"/>
          </a:xfrm>
        </p:spPr>
        <p:txBody>
          <a:bodyPr/>
          <a:lstStyle>
            <a:lvl1pPr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  <a:lvl2pPr>
              <a:defRPr sz="18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2pPr>
            <a:lvl3pPr>
              <a:defRPr sz="16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3pPr>
            <a:lvl5pPr marL="1828800" indent="0">
              <a:buNone/>
              <a:defRPr/>
            </a:lvl5pPr>
          </a:lstStyle>
          <a:p>
            <a:pPr lvl="0"/>
            <a:r>
              <a:rPr kumimoji="1" lang="zh-CN" altLang="en-US" dirty="0"/>
              <a:t>单击此处添加内容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1A2302-AD6D-FAE6-A41E-B10AD99C35A9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C468FAE-DCCA-9401-4168-52C4CCD94A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6D0DF06-85EE-AE0A-87F3-756B386B6A5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DAA554A-614A-EF04-4B9C-55BE8323C4B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1B022E0-9C56-D790-570E-264C9FE2BED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3974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30865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E8F5DD5-F0FA-0D44-8877-1CA4E0708E5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5" name="图片占位符 2">
            <a:extLst>
              <a:ext uri="{FF2B5EF4-FFF2-40B4-BE49-F238E27FC236}">
                <a16:creationId xmlns:a16="http://schemas.microsoft.com/office/drawing/2014/main" id="{2546FE83-C440-3A4E-FFE6-EA2B97D824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57136" y="1527811"/>
            <a:ext cx="6172200" cy="433323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6" name="文本占位符 3">
            <a:extLst>
              <a:ext uri="{FF2B5EF4-FFF2-40B4-BE49-F238E27FC236}">
                <a16:creationId xmlns:a16="http://schemas.microsoft.com/office/drawing/2014/main" id="{BAD1AE62-9D92-69D3-A3FE-ED4F016AC45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54187" y="1475582"/>
            <a:ext cx="4562389" cy="4393406"/>
          </a:xfrm>
        </p:spPr>
        <p:txBody>
          <a:bodyPr>
            <a:normAutofit/>
          </a:bodyPr>
          <a:lstStyle>
            <a:lvl1pPr marL="0" indent="0">
              <a:buNone/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500000000000000" pitchFamily="34" charset="-128"/>
                <a:ea typeface="Source Han Sans SC Normal" panose="020B0500000000000000" pitchFamily="34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单击此处添加内容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A9971F71-E99D-CB5E-D0D9-B621E3A1F981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C47DFDF-EE32-479F-E4FC-06873BACD9F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17AFA7A-F19E-4C60-BD1F-6EDC5F7D99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0C6E38D-A6B0-EA82-A928-3780A54837A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A0E82A6-7BDE-A9BB-B42B-C190C13E38F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8780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5215CA-6E3C-F345-B44E-EF858FA91D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9512B25-8502-A2EF-537B-47F75F1DAE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6114" y="311467"/>
            <a:ext cx="1282700" cy="3175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F0F6213-F790-C6ED-96FC-01994D3EB8AC}"/>
              </a:ext>
            </a:extLst>
          </p:cNvPr>
          <p:cNvSpPr txBox="1"/>
          <p:nvPr userDrawn="1"/>
        </p:nvSpPr>
        <p:spPr>
          <a:xfrm>
            <a:off x="3290983" y="2705725"/>
            <a:ext cx="56100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 i="0" dirty="0">
                <a:solidFill>
                  <a:schemeClr val="bg1"/>
                </a:solidFill>
                <a:latin typeface="Big Shoulders Display ExtraBold" pitchFamily="2" charset="0"/>
              </a:rPr>
              <a:t>Thank</a:t>
            </a:r>
            <a:r>
              <a:rPr lang="zh-CN" altLang="en-US" sz="8800" b="1" i="0" dirty="0">
                <a:solidFill>
                  <a:schemeClr val="bg1"/>
                </a:solidFill>
                <a:latin typeface="Big Shoulders Display ExtraBold" pitchFamily="2" charset="0"/>
              </a:rPr>
              <a:t> </a:t>
            </a:r>
            <a:r>
              <a:rPr lang="en-US" altLang="zh-CN" sz="8800" b="1" i="0" dirty="0">
                <a:solidFill>
                  <a:schemeClr val="bg1"/>
                </a:solidFill>
                <a:latin typeface="Big Shoulders Display ExtraBold" pitchFamily="2" charset="0"/>
              </a:rPr>
              <a:t>You</a:t>
            </a:r>
            <a:endParaRPr kumimoji="1" lang="zh-CN" altLang="en-US" sz="8800" b="1" i="0" dirty="0">
              <a:solidFill>
                <a:schemeClr val="bg1"/>
              </a:solidFill>
              <a:latin typeface="Big Shoulders Display ExtraBold" pitchFamily="2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896024-1E9F-D6CE-4562-A44E13EBD9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753638" y="298767"/>
            <a:ext cx="3102248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406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51000">
              <a:schemeClr val="bg1">
                <a:lumMod val="65000"/>
              </a:schemeClr>
            </a:gs>
            <a:gs pos="0">
              <a:srgbClr val="F3BDD8"/>
            </a:gs>
            <a:gs pos="100000">
              <a:srgbClr val="ABE4CF">
                <a:lumMod val="88759"/>
              </a:srgb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1754C50-3618-6E7F-EC39-2BCCA5F28EC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5423" y="0"/>
            <a:ext cx="12202849" cy="6858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DA3B212-399F-13CF-9145-72B4113640F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36114" y="311467"/>
            <a:ext cx="1282700" cy="317500"/>
          </a:xfrm>
          <a:prstGeom prst="rect">
            <a:avLst/>
          </a:prstGeom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EB1653D5-5D48-5261-652B-214CE3F612F9}"/>
              </a:ext>
            </a:extLst>
          </p:cNvPr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50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6" name="副标题 2">
            <a:extLst>
              <a:ext uri="{FF2B5EF4-FFF2-40B4-BE49-F238E27FC236}">
                <a16:creationId xmlns:a16="http://schemas.microsoft.com/office/drawing/2014/main" id="{B15D522E-C76A-EC1A-4154-EDEB57FE3640}"/>
              </a:ext>
            </a:extLst>
          </p:cNvPr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2DAAFF-F6CC-BD19-3C55-1F7B2BF7BFC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753638" y="298767"/>
            <a:ext cx="3102248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62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17718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图片 7" descr="123">
            <a:extLst>
              <a:ext uri="{FF2B5EF4-FFF2-40B4-BE49-F238E27FC236}">
                <a16:creationId xmlns:a16="http://schemas.microsoft.com/office/drawing/2014/main" id="{277CC388-7188-3E48-F9A2-CBAE0E2579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rcRect r="43097"/>
          <a:stretch>
            <a:fillRect/>
          </a:stretch>
        </p:blipFill>
        <p:spPr>
          <a:xfrm>
            <a:off x="7181230" y="-1025236"/>
            <a:ext cx="5010770" cy="8908473"/>
          </a:xfrm>
          <a:prstGeom prst="rect">
            <a:avLst/>
          </a:prstGeom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5832579B-4300-DE55-19F8-99AF9D5AA8A8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FCC7011B-8E9F-384D-9B9D-A8F50E442FC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13" name="标题 9">
            <a:extLst>
              <a:ext uri="{FF2B5EF4-FFF2-40B4-BE49-F238E27FC236}">
                <a16:creationId xmlns:a16="http://schemas.microsoft.com/office/drawing/2014/main" id="{1F6D4925-6864-43F5-BCDE-E99744477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188" y="1449867"/>
            <a:ext cx="10888456" cy="4513611"/>
          </a:xfrm>
        </p:spPr>
        <p:txBody>
          <a:bodyPr anchor="t" anchorCtr="0">
            <a:normAutofit/>
          </a:bodyPr>
          <a:lstStyle>
            <a:lvl1pPr algn="l">
              <a:defRPr sz="2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ource Han Sans SC Normal" panose="020B0800000000000000" charset="-122"/>
                <a:ea typeface="Source Han Sans SC Normal" panose="020B0800000000000000" charset="-122"/>
              </a:defRPr>
            </a:lvl1pPr>
          </a:lstStyle>
          <a:p>
            <a:r>
              <a:rPr lang="zh-CN" altLang="en-US" dirty="0"/>
              <a:t>单击此处添加内容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62019EF-1987-6F4F-8F4E-7593977A22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C5D077A-4A01-B69C-2F14-032B553C737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2478905-D8CB-36AB-198E-EE64D3E00DA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30B5DE4-6B49-547E-8CFD-E3073A4DDE7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F6B02DD-2650-DC6C-EB4A-5CE6F3D5D105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8096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46">
            <a:extLst>
              <a:ext uri="{FF2B5EF4-FFF2-40B4-BE49-F238E27FC236}">
                <a16:creationId xmlns:a16="http://schemas.microsoft.com/office/drawing/2014/main" id="{689FDC40-2557-DEBF-71E2-871A6B9E168E}"/>
              </a:ext>
            </a:extLst>
          </p:cNvPr>
          <p:cNvSpPr txBox="1"/>
          <p:nvPr userDrawn="1"/>
        </p:nvSpPr>
        <p:spPr>
          <a:xfrm>
            <a:off x="609600" y="9836150"/>
            <a:ext cx="15249525" cy="40894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altLang="zh-CN" b="0" dirty="0">
                <a:solidFill>
                  <a:schemeClr val="bg1"/>
                </a:solidFill>
                <a:latin typeface="Source Han Sans SC Medium" panose="020B0600000000000000" pitchFamily="34" charset="-122"/>
                <a:ea typeface="Noto Sans" panose="020B0502040504020204"/>
                <a:cs typeface="Noto Sans" panose="020B0502040504020204"/>
                <a:sym typeface="Noto Sans" panose="020B0502040504020204"/>
              </a:rPr>
              <a:t>GOSIM HANGZHOU 2025</a:t>
            </a:r>
            <a:r>
              <a:rPr lang="en-US" b="0" dirty="0">
                <a:solidFill>
                  <a:schemeClr val="bg1"/>
                </a:solidFill>
                <a:latin typeface="Source Han Sans SC Medium" panose="020B0600000000000000" pitchFamily="34" charset="-122"/>
                <a:ea typeface="Noto Sans" panose="020B0502040504020204"/>
                <a:cs typeface="Noto Sans" panose="020B0502040504020204"/>
                <a:sym typeface="Noto Sans" panose="020B0502040504020204"/>
              </a:rPr>
              <a:t>       </a:t>
            </a:r>
            <a:r>
              <a:rPr lang="en-GB" altLang="zh-CN" dirty="0">
                <a:solidFill>
                  <a:schemeClr val="bg1"/>
                </a:solidFill>
                <a:latin typeface="Source Han Sans SC Regular" panose="020B0300000000000000" charset="-122"/>
                <a:ea typeface="Source Han Sans SC Regular" panose="020B0300000000000000" charset="-122"/>
                <a:cs typeface="Source Han Sans SC Regular" panose="020B0300000000000000" charset="-122"/>
                <a:sym typeface="+mn-ea"/>
              </a:rPr>
              <a:t>Sponsorship Proposal</a:t>
            </a:r>
            <a:r>
              <a:rPr lang="en-US" altLang="zh-CN" dirty="0">
                <a:solidFill>
                  <a:schemeClr val="bg1"/>
                </a:solidFill>
                <a:latin typeface="Source Han Sans SC Regular" panose="020B0300000000000000" charset="-122"/>
                <a:ea typeface="Source Han Sans SC Regular" panose="020B0300000000000000" charset="-122"/>
                <a:cs typeface="Source Han Sans SC Regular" panose="020B0300000000000000" charset="-122"/>
                <a:sym typeface="+mn-ea"/>
              </a:rPr>
              <a:t>    Hangzhou    Sep 13 - 14 </a:t>
            </a:r>
            <a:endParaRPr lang="en-US" altLang="zh-CN" dirty="0">
              <a:solidFill>
                <a:schemeClr val="bg1"/>
              </a:solidFill>
              <a:latin typeface="Source Han Sans SC Regular" panose="020B0300000000000000" charset="-122"/>
              <a:ea typeface="Source Han Sans SC Regular" panose="020B0300000000000000" charset="-122"/>
              <a:cs typeface="Source Han Sans SC Regular" panose="020B0300000000000000" charset="-122"/>
            </a:endParaRPr>
          </a:p>
          <a:p>
            <a:pPr algn="l">
              <a:lnSpc>
                <a:spcPts val="2200"/>
              </a:lnSpc>
              <a:spcBef>
                <a:spcPct val="0"/>
              </a:spcBef>
            </a:pPr>
            <a:endParaRPr lang="en-US" altLang="zh-CN" b="0" dirty="0">
              <a:solidFill>
                <a:schemeClr val="bg1"/>
              </a:solidFill>
              <a:latin typeface="Source Han Sans SC Medium" panose="020B0600000000000000" pitchFamily="34" charset="-122"/>
              <a:ea typeface="Noto Sans" panose="020B0502040504020204"/>
              <a:cs typeface="Noto Sans" panose="020B0502040504020204"/>
              <a:sym typeface="Noto Sans" panose="020B0502040504020204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9C7B107D-7CB8-F274-364F-8C1B88B110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423" y="0"/>
            <a:ext cx="12202849" cy="6858000"/>
          </a:xfrm>
          <a:prstGeom prst="rect">
            <a:avLst/>
          </a:prstGeom>
        </p:spPr>
      </p:pic>
      <p:sp>
        <p:nvSpPr>
          <p:cNvPr id="23" name="文本占位符 2">
            <a:extLst>
              <a:ext uri="{FF2B5EF4-FFF2-40B4-BE49-F238E27FC236}">
                <a16:creationId xmlns:a16="http://schemas.microsoft.com/office/drawing/2014/main" id="{BDE23140-D04C-338A-6384-33E9275ED922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2651407" y="201724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1：</a:t>
            </a:r>
            <a:endParaRPr kumimoji="1" dirty="0"/>
          </a:p>
        </p:txBody>
      </p:sp>
      <p:sp>
        <p:nvSpPr>
          <p:cNvPr id="24" name="文本占位符 2">
            <a:extLst>
              <a:ext uri="{FF2B5EF4-FFF2-40B4-BE49-F238E27FC236}">
                <a16:creationId xmlns:a16="http://schemas.microsoft.com/office/drawing/2014/main" id="{45F739C5-BD9A-3AFF-03B9-9D1691C71EA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2651407" y="281988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2：</a:t>
            </a:r>
            <a:endParaRPr kumimoji="1" dirty="0"/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8CB58BFF-8520-86CC-F017-D6DE1273972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2651407" y="362252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3：</a:t>
            </a:r>
            <a:endParaRPr kumimoji="1" dirty="0"/>
          </a:p>
        </p:txBody>
      </p:sp>
      <p:sp>
        <p:nvSpPr>
          <p:cNvPr id="26" name="文本占位符 2">
            <a:extLst>
              <a:ext uri="{FF2B5EF4-FFF2-40B4-BE49-F238E27FC236}">
                <a16:creationId xmlns:a16="http://schemas.microsoft.com/office/drawing/2014/main" id="{8A981BD6-ED6B-0BB9-DFF4-36A28E64A07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2651407" y="442516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4：</a:t>
            </a:r>
            <a:endParaRPr kumimoji="1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48885F3-A7AC-25B0-C70C-C14A08BDB9B5}"/>
              </a:ext>
            </a:extLst>
          </p:cNvPr>
          <p:cNvSpPr txBox="1"/>
          <p:nvPr userDrawn="1"/>
        </p:nvSpPr>
        <p:spPr>
          <a:xfrm>
            <a:off x="2582396" y="1154628"/>
            <a:ext cx="3232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0" dirty="0">
                <a:ln>
                  <a:noFill/>
                </a:ln>
                <a:solidFill>
                  <a:schemeClr val="bg1"/>
                </a:solidFill>
                <a:latin typeface="Big Shoulders Display ExtraBold" pitchFamily="2" charset="0"/>
                <a:ea typeface="Source Han Sans SC" panose="020B0500000000000000" pitchFamily="34" charset="-128"/>
                <a:cs typeface="Arial Black" panose="020B0A0402010202020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20248083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17718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832579B-4300-DE55-19F8-99AF9D5AA8A8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FCC7011B-8E9F-384D-9B9D-A8F50E442FC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13" name="标题 9">
            <a:extLst>
              <a:ext uri="{FF2B5EF4-FFF2-40B4-BE49-F238E27FC236}">
                <a16:creationId xmlns:a16="http://schemas.microsoft.com/office/drawing/2014/main" id="{1F6D4925-6864-43F5-BCDE-E99744477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188" y="1449867"/>
            <a:ext cx="10888456" cy="4513611"/>
          </a:xfrm>
        </p:spPr>
        <p:txBody>
          <a:bodyPr anchor="t" anchorCtr="0">
            <a:normAutofit/>
          </a:bodyPr>
          <a:lstStyle>
            <a:lvl1pPr algn="l">
              <a:defRPr sz="2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ource Han Sans SC Normal" panose="020B0800000000000000" charset="-122"/>
                <a:ea typeface="Source Han Sans SC Normal" panose="020B0800000000000000" charset="-122"/>
              </a:defRPr>
            </a:lvl1pPr>
          </a:lstStyle>
          <a:p>
            <a:r>
              <a:rPr lang="zh-CN" altLang="en-US" dirty="0"/>
              <a:t>单击此处添加内容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62019EF-1987-6F4F-8F4E-7593977A22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C5D077A-4A01-B69C-2F14-032B553C73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2478905-D8CB-36AB-198E-EE64D3E00DA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30B5DE4-6B49-547E-8CFD-E3073A4DDE7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F6B02DD-2650-DC6C-EB4A-5CE6F3D5D10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59306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FCC7011B-8E9F-384D-9B9D-A8F50E442FC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282099"/>
            <a:ext cx="9494153" cy="885669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marR="0" indent="0" algn="l" defTabSz="914400" rtl="0" eaLnBrk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lang="en-US" altLang="zh-CN" dirty="0"/>
          </a:p>
        </p:txBody>
      </p:sp>
      <p:sp>
        <p:nvSpPr>
          <p:cNvPr id="13" name="标题 9">
            <a:extLst>
              <a:ext uri="{FF2B5EF4-FFF2-40B4-BE49-F238E27FC236}">
                <a16:creationId xmlns:a16="http://schemas.microsoft.com/office/drawing/2014/main" id="{1F6D4925-6864-43F5-BCDE-E99744477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188" y="1449867"/>
            <a:ext cx="10888456" cy="4513611"/>
          </a:xfrm>
        </p:spPr>
        <p:txBody>
          <a:bodyPr anchor="t" anchorCtr="0">
            <a:normAutofit/>
          </a:bodyPr>
          <a:lstStyle>
            <a:lvl1pPr algn="l">
              <a:defRPr sz="2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ource Han Sans SC Normal" panose="020B0800000000000000" charset="-122"/>
                <a:ea typeface="Source Han Sans SC Normal" panose="020B0800000000000000" charset="-122"/>
              </a:defRPr>
            </a:lvl1pPr>
          </a:lstStyle>
          <a:p>
            <a:r>
              <a:rPr lang="zh-CN" altLang="en-US" dirty="0"/>
              <a:t>单击此处添加内容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EDD075F0-CC0B-57DC-17E9-89E94E010DFE}"/>
              </a:ext>
            </a:extLst>
          </p:cNvPr>
          <p:cNvSpPr/>
          <p:nvPr userDrawn="1"/>
        </p:nvSpPr>
        <p:spPr>
          <a:xfrm>
            <a:off x="0" y="6293802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9B981C7-6FB9-FAD1-2405-747D7D9C70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9D09EEA-C31C-125B-F07B-CBD039C821B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9384889-238E-85E8-B789-2ECC3FD793B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74C78DF-3F76-04FE-DE82-36C280C0C36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8771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E8F5DD5-F0FA-0D44-8877-1CA4E0708E5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31503A-1EE3-3510-A6C7-CB59377E951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4186" y="1449867"/>
            <a:ext cx="5441813" cy="4351338"/>
          </a:xfrm>
        </p:spPr>
        <p:txBody>
          <a:bodyPr/>
          <a:lstStyle>
            <a:lvl1pPr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  <a:lvl2pPr>
              <a:defRPr sz="1800" b="0" i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600" b="0" i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 marL="1828800" indent="0">
              <a:buNone/>
              <a:defRPr/>
            </a:lvl5pPr>
          </a:lstStyle>
          <a:p>
            <a:pPr lvl="0"/>
            <a:r>
              <a:rPr kumimoji="1" lang="zh-CN" altLang="en-US" dirty="0"/>
              <a:t>单击此处添加内容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BA0A3F-E201-FBC0-F836-62F7957A9B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56213" y="1430698"/>
            <a:ext cx="5181600" cy="4351338"/>
          </a:xfrm>
        </p:spPr>
        <p:txBody>
          <a:bodyPr/>
          <a:lstStyle>
            <a:lvl1pPr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  <a:lvl2pPr>
              <a:defRPr sz="18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2pPr>
            <a:lvl3pPr>
              <a:defRPr sz="16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3pPr>
            <a:lvl5pPr marL="1828800" indent="0">
              <a:buNone/>
              <a:defRPr/>
            </a:lvl5pPr>
          </a:lstStyle>
          <a:p>
            <a:pPr lvl="0"/>
            <a:r>
              <a:rPr kumimoji="1" lang="zh-CN" altLang="en-US" dirty="0"/>
              <a:t>单击此处添加内容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1A2302-AD6D-FAE6-A41E-B10AD99C35A9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C468FAE-DCCA-9401-4168-52C4CCD94A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6D0DF06-85EE-AE0A-87F3-756B386B6A5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DAA554A-614A-EF04-4B9C-55BE8323C4B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1B022E0-9C56-D790-570E-264C9FE2BED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5159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30865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E8F5DD5-F0FA-0D44-8877-1CA4E0708E5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5" name="图片占位符 2">
            <a:extLst>
              <a:ext uri="{FF2B5EF4-FFF2-40B4-BE49-F238E27FC236}">
                <a16:creationId xmlns:a16="http://schemas.microsoft.com/office/drawing/2014/main" id="{2546FE83-C440-3A4E-FFE6-EA2B97D824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57136" y="1527811"/>
            <a:ext cx="6172200" cy="433323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6" name="文本占位符 3">
            <a:extLst>
              <a:ext uri="{FF2B5EF4-FFF2-40B4-BE49-F238E27FC236}">
                <a16:creationId xmlns:a16="http://schemas.microsoft.com/office/drawing/2014/main" id="{BAD1AE62-9D92-69D3-A3FE-ED4F016AC45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54187" y="1475582"/>
            <a:ext cx="4562389" cy="4393406"/>
          </a:xfrm>
        </p:spPr>
        <p:txBody>
          <a:bodyPr>
            <a:normAutofit/>
          </a:bodyPr>
          <a:lstStyle>
            <a:lvl1pPr marL="0" indent="0">
              <a:buNone/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500000000000000" pitchFamily="34" charset="-128"/>
                <a:ea typeface="Source Han Sans SC Normal" panose="020B0500000000000000" pitchFamily="34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单击此处添加内容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A9971F71-E99D-CB5E-D0D9-B621E3A1F981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C47DFDF-EE32-479F-E4FC-06873BACD9F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17AFA7A-F19E-4C60-BD1F-6EDC5F7D99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0C6E38D-A6B0-EA82-A928-3780A54837A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A0E82A6-7BDE-A9BB-B42B-C190C13E38F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471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5215CA-6E3C-F345-B44E-EF858FA91D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9512B25-8502-A2EF-537B-47F75F1DAE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6114" y="311467"/>
            <a:ext cx="1282700" cy="3175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F0F6213-F790-C6ED-96FC-01994D3EB8AC}"/>
              </a:ext>
            </a:extLst>
          </p:cNvPr>
          <p:cNvSpPr txBox="1"/>
          <p:nvPr userDrawn="1"/>
        </p:nvSpPr>
        <p:spPr>
          <a:xfrm>
            <a:off x="3290983" y="2705725"/>
            <a:ext cx="56100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 i="0" dirty="0">
                <a:solidFill>
                  <a:schemeClr val="bg1"/>
                </a:solidFill>
                <a:latin typeface="Big Shoulders Display ExtraBold" pitchFamily="2" charset="0"/>
              </a:rPr>
              <a:t>Thank</a:t>
            </a:r>
            <a:r>
              <a:rPr lang="zh-CN" altLang="en-US" sz="8800" b="1" i="0" dirty="0">
                <a:solidFill>
                  <a:schemeClr val="bg1"/>
                </a:solidFill>
                <a:latin typeface="Big Shoulders Display ExtraBold" pitchFamily="2" charset="0"/>
              </a:rPr>
              <a:t> </a:t>
            </a:r>
            <a:r>
              <a:rPr lang="en-US" altLang="zh-CN" sz="8800" b="1" i="0" dirty="0">
                <a:solidFill>
                  <a:schemeClr val="bg1"/>
                </a:solidFill>
                <a:latin typeface="Big Shoulders Display ExtraBold" pitchFamily="2" charset="0"/>
              </a:rPr>
              <a:t>You</a:t>
            </a:r>
            <a:endParaRPr kumimoji="1" lang="zh-CN" altLang="en-US" sz="8800" b="1" i="0" dirty="0">
              <a:solidFill>
                <a:schemeClr val="bg1"/>
              </a:solidFill>
              <a:latin typeface="Big Shoulders Display ExtraBold" pitchFamily="2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896024-1E9F-D6CE-4562-A44E13EBD9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753638" y="298767"/>
            <a:ext cx="3102248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972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图片 7" descr="123">
            <a:extLst>
              <a:ext uri="{FF2B5EF4-FFF2-40B4-BE49-F238E27FC236}">
                <a16:creationId xmlns:a16="http://schemas.microsoft.com/office/drawing/2014/main" id="{277CC388-7188-3E48-F9A2-CBAE0E2579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rcRect r="43097"/>
          <a:stretch>
            <a:fillRect/>
          </a:stretch>
        </p:blipFill>
        <p:spPr>
          <a:xfrm>
            <a:off x="7181230" y="-1025236"/>
            <a:ext cx="5010770" cy="8908473"/>
          </a:xfrm>
          <a:prstGeom prst="rect">
            <a:avLst/>
          </a:prstGeom>
        </p:spPr>
      </p:pic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FCC7011B-8E9F-384D-9B9D-A8F50E442FCC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282099"/>
            <a:ext cx="9494153" cy="885669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marR="0" indent="0" algn="l" defTabSz="914400" rtl="0" eaLnBrk="0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lang="en-US" altLang="zh-CN" dirty="0"/>
          </a:p>
        </p:txBody>
      </p:sp>
      <p:sp>
        <p:nvSpPr>
          <p:cNvPr id="13" name="标题 9">
            <a:extLst>
              <a:ext uri="{FF2B5EF4-FFF2-40B4-BE49-F238E27FC236}">
                <a16:creationId xmlns:a16="http://schemas.microsoft.com/office/drawing/2014/main" id="{1F6D4925-6864-43F5-BCDE-E99744477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188" y="1449867"/>
            <a:ext cx="10888456" cy="4513611"/>
          </a:xfrm>
        </p:spPr>
        <p:txBody>
          <a:bodyPr anchor="t" anchorCtr="0">
            <a:normAutofit/>
          </a:bodyPr>
          <a:lstStyle>
            <a:lvl1pPr algn="l">
              <a:defRPr sz="2000" b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ource Han Sans SC Normal" panose="020B0800000000000000" charset="-122"/>
                <a:ea typeface="Source Han Sans SC Normal" panose="020B0800000000000000" charset="-122"/>
              </a:defRPr>
            </a:lvl1pPr>
          </a:lstStyle>
          <a:p>
            <a:r>
              <a:rPr lang="zh-CN" altLang="en-US" dirty="0"/>
              <a:t>单击此处添加内容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EDD075F0-CC0B-57DC-17E9-89E94E010DFE}"/>
              </a:ext>
            </a:extLst>
          </p:cNvPr>
          <p:cNvSpPr/>
          <p:nvPr userDrawn="1"/>
        </p:nvSpPr>
        <p:spPr>
          <a:xfrm>
            <a:off x="0" y="6293802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9B981C7-6FB9-FAD1-2405-747D7D9C70A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9D09EEA-C31C-125B-F07B-CBD039C821B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9384889-238E-85E8-B789-2ECC3FD793B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74C78DF-3F76-04FE-DE82-36C280C0C366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212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图片 7" descr="123">
            <a:extLst>
              <a:ext uri="{FF2B5EF4-FFF2-40B4-BE49-F238E27FC236}">
                <a16:creationId xmlns:a16="http://schemas.microsoft.com/office/drawing/2014/main" id="{277CC388-7188-3E48-F9A2-CBAE0E2579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rcRect r="43097"/>
          <a:stretch>
            <a:fillRect/>
          </a:stretch>
        </p:blipFill>
        <p:spPr>
          <a:xfrm>
            <a:off x="7181230" y="-1025236"/>
            <a:ext cx="5010770" cy="890847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E8F5DD5-F0FA-0D44-8877-1CA4E0708E5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31503A-1EE3-3510-A6C7-CB59377E951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54186" y="1449867"/>
            <a:ext cx="5441813" cy="4351338"/>
          </a:xfrm>
        </p:spPr>
        <p:txBody>
          <a:bodyPr/>
          <a:lstStyle>
            <a:lvl1pPr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  <a:lvl2pPr>
              <a:defRPr sz="1800" b="0" i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600" b="0" i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 marL="1828800" indent="0">
              <a:buNone/>
              <a:defRPr/>
            </a:lvl5pPr>
          </a:lstStyle>
          <a:p>
            <a:pPr lvl="0"/>
            <a:r>
              <a:rPr kumimoji="1" lang="zh-CN" altLang="en-US" dirty="0"/>
              <a:t>单击此处添加内容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BA0A3F-E201-FBC0-F836-62F7957A9B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56213" y="1430698"/>
            <a:ext cx="5181600" cy="4351338"/>
          </a:xfrm>
        </p:spPr>
        <p:txBody>
          <a:bodyPr/>
          <a:lstStyle>
            <a:lvl1pPr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1pPr>
            <a:lvl2pPr>
              <a:defRPr sz="18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2pPr>
            <a:lvl3pPr>
              <a:defRPr sz="16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defRPr>
            </a:lvl3pPr>
            <a:lvl5pPr marL="1828800" indent="0">
              <a:buNone/>
              <a:defRPr/>
            </a:lvl5pPr>
          </a:lstStyle>
          <a:p>
            <a:pPr lvl="0"/>
            <a:r>
              <a:rPr kumimoji="1" lang="zh-CN" altLang="en-US" dirty="0"/>
              <a:t>单击此处添加内容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1A2302-AD6D-FAE6-A41E-B10AD99C35A9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C468FAE-DCCA-9401-4168-52C4CCD94A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6D0DF06-85EE-AE0A-87F3-756B386B6A5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DAA554A-614A-EF04-4B9C-55BE8323C4B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1B022E0-9C56-D790-570E-264C9FE2BED9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191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79EA1680-897B-F173-4912-78A77212497C}"/>
              </a:ext>
            </a:extLst>
          </p:cNvPr>
          <p:cNvSpPr/>
          <p:nvPr userDrawn="1"/>
        </p:nvSpPr>
        <p:spPr>
          <a:xfrm>
            <a:off x="30865" y="0"/>
            <a:ext cx="12192000" cy="6858000"/>
          </a:xfrm>
          <a:prstGeom prst="rect">
            <a:avLst/>
          </a:prstGeom>
          <a:solidFill>
            <a:srgbClr val="729DA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图片 7" descr="123">
            <a:extLst>
              <a:ext uri="{FF2B5EF4-FFF2-40B4-BE49-F238E27FC236}">
                <a16:creationId xmlns:a16="http://schemas.microsoft.com/office/drawing/2014/main" id="{277CC388-7188-3E48-F9A2-CBAE0E2579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rcRect r="43097"/>
          <a:stretch>
            <a:fillRect/>
          </a:stretch>
        </p:blipFill>
        <p:spPr>
          <a:xfrm>
            <a:off x="7181230" y="-1025237"/>
            <a:ext cx="5010770" cy="890847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224525F-05A2-84F4-4D74-E3798053621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8340" y="525226"/>
            <a:ext cx="1597660" cy="399415"/>
          </a:xfrm>
          <a:prstGeom prst="rect">
            <a:avLst/>
          </a:prstGeom>
        </p:spPr>
      </p:pic>
      <p:sp>
        <p:nvSpPr>
          <p:cNvPr id="2" name="文本占位符 2">
            <a:extLst>
              <a:ext uri="{FF2B5EF4-FFF2-40B4-BE49-F238E27FC236}">
                <a16:creationId xmlns:a16="http://schemas.microsoft.com/office/drawing/2014/main" id="{2E8F5DD5-F0FA-0D44-8877-1CA4E0708E50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54187" y="564198"/>
            <a:ext cx="9494153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dirty="0" err="1"/>
              <a:t>单击此处添加标题</a:t>
            </a:r>
            <a:endParaRPr kumimoji="1" dirty="0"/>
          </a:p>
        </p:txBody>
      </p:sp>
      <p:sp>
        <p:nvSpPr>
          <p:cNvPr id="5" name="图片占位符 2">
            <a:extLst>
              <a:ext uri="{FF2B5EF4-FFF2-40B4-BE49-F238E27FC236}">
                <a16:creationId xmlns:a16="http://schemas.microsoft.com/office/drawing/2014/main" id="{2546FE83-C440-3A4E-FFE6-EA2B97D824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57136" y="1527811"/>
            <a:ext cx="6172200" cy="433323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6" name="文本占位符 3">
            <a:extLst>
              <a:ext uri="{FF2B5EF4-FFF2-40B4-BE49-F238E27FC236}">
                <a16:creationId xmlns:a16="http://schemas.microsoft.com/office/drawing/2014/main" id="{BAD1AE62-9D92-69D3-A3FE-ED4F016AC45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54187" y="1475582"/>
            <a:ext cx="4562389" cy="4393406"/>
          </a:xfrm>
        </p:spPr>
        <p:txBody>
          <a:bodyPr>
            <a:normAutofit/>
          </a:bodyPr>
          <a:lstStyle>
            <a:lvl1pPr marL="0" indent="0">
              <a:buNone/>
              <a:defRPr sz="2000" b="0" i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SC Normal" panose="020B0500000000000000" pitchFamily="34" charset="-128"/>
                <a:ea typeface="Source Han Sans SC Normal" panose="020B0500000000000000" pitchFamily="34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单击此处添加内容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A9971F71-E99D-CB5E-D0D9-B621E3A1F981}"/>
              </a:ext>
            </a:extLst>
          </p:cNvPr>
          <p:cNvSpPr/>
          <p:nvPr userDrawn="1"/>
        </p:nvSpPr>
        <p:spPr>
          <a:xfrm>
            <a:off x="0" y="6293803"/>
            <a:ext cx="12192000" cy="564198"/>
          </a:xfrm>
          <a:prstGeom prst="rect">
            <a:avLst/>
          </a:prstGeom>
          <a:solidFill>
            <a:srgbClr val="729D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C47DFDF-EE32-479F-E4FC-06873BACD9F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20109" y="5495707"/>
            <a:ext cx="521942" cy="7803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17AFA7A-F19E-4C60-BD1F-6EDC5F7D993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8160" y="5887653"/>
            <a:ext cx="325101" cy="38843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0C6E38D-A6B0-EA82-A928-3780A54837A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45816" y="5940647"/>
            <a:ext cx="130314" cy="33543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A0E82A6-7BDE-A9BB-B42B-C190C13E38F6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54187" y="6451122"/>
            <a:ext cx="2432435" cy="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664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5215CA-6E3C-F345-B44E-EF858FA91D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9512B25-8502-A2EF-537B-47F75F1DAE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6114" y="311467"/>
            <a:ext cx="1282700" cy="3175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F0F6213-F790-C6ED-96FC-01994D3EB8AC}"/>
              </a:ext>
            </a:extLst>
          </p:cNvPr>
          <p:cNvSpPr txBox="1"/>
          <p:nvPr userDrawn="1"/>
        </p:nvSpPr>
        <p:spPr>
          <a:xfrm>
            <a:off x="3290983" y="2705725"/>
            <a:ext cx="56100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 i="0" dirty="0">
                <a:solidFill>
                  <a:schemeClr val="bg1"/>
                </a:solidFill>
                <a:latin typeface="Big Shoulders Display ExtraBold" pitchFamily="2" charset="0"/>
              </a:rPr>
              <a:t>Thank</a:t>
            </a:r>
            <a:r>
              <a:rPr lang="zh-CN" altLang="en-US" sz="8800" b="1" i="0" dirty="0">
                <a:solidFill>
                  <a:schemeClr val="bg1"/>
                </a:solidFill>
                <a:latin typeface="Big Shoulders Display ExtraBold" pitchFamily="2" charset="0"/>
              </a:rPr>
              <a:t> </a:t>
            </a:r>
            <a:r>
              <a:rPr lang="en-US" altLang="zh-CN" sz="8800" b="1" i="0" dirty="0">
                <a:solidFill>
                  <a:schemeClr val="bg1"/>
                </a:solidFill>
                <a:latin typeface="Big Shoulders Display ExtraBold" pitchFamily="2" charset="0"/>
              </a:rPr>
              <a:t>You</a:t>
            </a:r>
            <a:endParaRPr kumimoji="1" lang="zh-CN" altLang="en-US" sz="8800" b="1" i="0" dirty="0">
              <a:solidFill>
                <a:schemeClr val="bg1"/>
              </a:solidFill>
              <a:latin typeface="Big Shoulders Display ExtraBold" pitchFamily="2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896024-1E9F-D6CE-4562-A44E13EBD9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753638" y="298767"/>
            <a:ext cx="3102248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444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1754C50-3618-6E7F-EC39-2BCCA5F28EC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5423" y="0"/>
            <a:ext cx="12202849" cy="6858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DA3B212-399F-13CF-9145-72B4113640F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36114" y="311467"/>
            <a:ext cx="1282700" cy="317500"/>
          </a:xfrm>
          <a:prstGeom prst="rect">
            <a:avLst/>
          </a:prstGeom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EB1653D5-5D48-5261-652B-214CE3F612F9}"/>
              </a:ext>
            </a:extLst>
          </p:cNvPr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5000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6" name="副标题 2">
            <a:extLst>
              <a:ext uri="{FF2B5EF4-FFF2-40B4-BE49-F238E27FC236}">
                <a16:creationId xmlns:a16="http://schemas.microsoft.com/office/drawing/2014/main" id="{B15D522E-C76A-EC1A-4154-EDEB57FE3640}"/>
              </a:ext>
            </a:extLst>
          </p:cNvPr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solidFill>
                  <a:schemeClr val="bg1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2DAAFF-F6CC-BD19-3C55-1F7B2BF7BFC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753638" y="298767"/>
            <a:ext cx="3102248" cy="31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236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46">
            <a:extLst>
              <a:ext uri="{FF2B5EF4-FFF2-40B4-BE49-F238E27FC236}">
                <a16:creationId xmlns:a16="http://schemas.microsoft.com/office/drawing/2014/main" id="{689FDC40-2557-DEBF-71E2-871A6B9E168E}"/>
              </a:ext>
            </a:extLst>
          </p:cNvPr>
          <p:cNvSpPr txBox="1"/>
          <p:nvPr userDrawn="1"/>
        </p:nvSpPr>
        <p:spPr>
          <a:xfrm>
            <a:off x="609600" y="9836150"/>
            <a:ext cx="15249525" cy="40894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altLang="zh-CN" b="0" dirty="0">
                <a:solidFill>
                  <a:schemeClr val="bg1"/>
                </a:solidFill>
                <a:latin typeface="Source Han Sans SC Medium" panose="020B0600000000000000" pitchFamily="34" charset="-122"/>
                <a:ea typeface="Noto Sans" panose="020B0502040504020204"/>
                <a:cs typeface="Noto Sans" panose="020B0502040504020204"/>
                <a:sym typeface="Noto Sans" panose="020B0502040504020204"/>
              </a:rPr>
              <a:t>GOSIM HANGZHOU 2025</a:t>
            </a:r>
            <a:r>
              <a:rPr lang="en-US" b="0" dirty="0">
                <a:solidFill>
                  <a:schemeClr val="bg1"/>
                </a:solidFill>
                <a:latin typeface="Source Han Sans SC Medium" panose="020B0600000000000000" pitchFamily="34" charset="-122"/>
                <a:ea typeface="Noto Sans" panose="020B0502040504020204"/>
                <a:cs typeface="Noto Sans" panose="020B0502040504020204"/>
                <a:sym typeface="Noto Sans" panose="020B0502040504020204"/>
              </a:rPr>
              <a:t>       </a:t>
            </a:r>
            <a:r>
              <a:rPr lang="en-GB" altLang="zh-CN" dirty="0">
                <a:solidFill>
                  <a:schemeClr val="bg1"/>
                </a:solidFill>
                <a:latin typeface="Source Han Sans SC Regular" panose="020B0300000000000000" charset="-122"/>
                <a:ea typeface="Source Han Sans SC Regular" panose="020B0300000000000000" charset="-122"/>
                <a:cs typeface="Source Han Sans SC Regular" panose="020B0300000000000000" charset="-122"/>
                <a:sym typeface="+mn-ea"/>
              </a:rPr>
              <a:t>Sponsorship Proposal</a:t>
            </a:r>
            <a:r>
              <a:rPr lang="en-US" altLang="zh-CN" dirty="0">
                <a:solidFill>
                  <a:schemeClr val="bg1"/>
                </a:solidFill>
                <a:latin typeface="Source Han Sans SC Regular" panose="020B0300000000000000" charset="-122"/>
                <a:ea typeface="Source Han Sans SC Regular" panose="020B0300000000000000" charset="-122"/>
                <a:cs typeface="Source Han Sans SC Regular" panose="020B0300000000000000" charset="-122"/>
                <a:sym typeface="+mn-ea"/>
              </a:rPr>
              <a:t>    Hangzhou    Sep 13 - 14 </a:t>
            </a:r>
            <a:endParaRPr lang="en-US" altLang="zh-CN" dirty="0">
              <a:solidFill>
                <a:schemeClr val="bg1"/>
              </a:solidFill>
              <a:latin typeface="Source Han Sans SC Regular" panose="020B0300000000000000" charset="-122"/>
              <a:ea typeface="Source Han Sans SC Regular" panose="020B0300000000000000" charset="-122"/>
              <a:cs typeface="Source Han Sans SC Regular" panose="020B0300000000000000" charset="-122"/>
            </a:endParaRPr>
          </a:p>
          <a:p>
            <a:pPr algn="l">
              <a:lnSpc>
                <a:spcPts val="2200"/>
              </a:lnSpc>
              <a:spcBef>
                <a:spcPct val="0"/>
              </a:spcBef>
            </a:pPr>
            <a:endParaRPr lang="en-US" altLang="zh-CN" b="0" dirty="0">
              <a:solidFill>
                <a:schemeClr val="bg1"/>
              </a:solidFill>
              <a:latin typeface="Source Han Sans SC Medium" panose="020B0600000000000000" pitchFamily="34" charset="-122"/>
              <a:ea typeface="Noto Sans" panose="020B0502040504020204"/>
              <a:cs typeface="Noto Sans" panose="020B0502040504020204"/>
              <a:sym typeface="Noto Sans" panose="020B0502040504020204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9C7B107D-7CB8-F274-364F-8C1B88B110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423" y="0"/>
            <a:ext cx="12202849" cy="6858000"/>
          </a:xfrm>
          <a:prstGeom prst="rect">
            <a:avLst/>
          </a:prstGeom>
        </p:spPr>
      </p:pic>
      <p:sp>
        <p:nvSpPr>
          <p:cNvPr id="23" name="文本占位符 2">
            <a:extLst>
              <a:ext uri="{FF2B5EF4-FFF2-40B4-BE49-F238E27FC236}">
                <a16:creationId xmlns:a16="http://schemas.microsoft.com/office/drawing/2014/main" id="{BDE23140-D04C-338A-6384-33E9275ED922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2651407" y="201724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1：</a:t>
            </a:r>
            <a:endParaRPr kumimoji="1" dirty="0"/>
          </a:p>
        </p:txBody>
      </p:sp>
      <p:sp>
        <p:nvSpPr>
          <p:cNvPr id="24" name="文本占位符 2">
            <a:extLst>
              <a:ext uri="{FF2B5EF4-FFF2-40B4-BE49-F238E27FC236}">
                <a16:creationId xmlns:a16="http://schemas.microsoft.com/office/drawing/2014/main" id="{45F739C5-BD9A-3AFF-03B9-9D1691C71EA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2651407" y="281988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2：</a:t>
            </a:r>
            <a:endParaRPr kumimoji="1" dirty="0"/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8CB58BFF-8520-86CC-F017-D6DE1273972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2651407" y="362252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 eaLnBrk="0" hangingPunc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3：</a:t>
            </a:r>
            <a:endParaRPr kumimoji="1" dirty="0"/>
          </a:p>
        </p:txBody>
      </p:sp>
      <p:sp>
        <p:nvSpPr>
          <p:cNvPr id="26" name="文本占位符 2">
            <a:extLst>
              <a:ext uri="{FF2B5EF4-FFF2-40B4-BE49-F238E27FC236}">
                <a16:creationId xmlns:a16="http://schemas.microsoft.com/office/drawing/2014/main" id="{8A981BD6-ED6B-0BB9-DFF4-36A28E64A075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2651407" y="4425166"/>
            <a:ext cx="6162040" cy="399415"/>
          </a:xfrm>
          <a:noFill/>
        </p:spPr>
        <p:txBody>
          <a:bodyPr wrap="square" lIns="68584" tIns="34291" rIns="68584" bIns="34291" rtlCol="0">
            <a:noAutofit/>
          </a:bodyPr>
          <a:lstStyle>
            <a:lvl1pPr marL="0" indent="0">
              <a:buNone/>
              <a:defRPr lang="zh-CN" altLang="en-US" sz="2800" b="0">
                <a:solidFill>
                  <a:schemeClr val="bg1"/>
                </a:solidFill>
                <a:latin typeface="Source Han Sans SC Normal" panose="020B0800000000000000" charset="-122"/>
                <a:ea typeface="Source Han Sans SC Normal" panose="020B0800000000000000" charset="-122"/>
                <a:cs typeface="Source Han Sans SC Normal" panose="020B0800000000000000" charset="-122"/>
              </a:defRPr>
            </a:lvl1pPr>
          </a:lstStyle>
          <a:p>
            <a:pPr marL="0" lvl="0" eaLnBrk="0" hangingPunct="0"/>
            <a:r>
              <a:rPr kumimoji="1" lang="en-US" altLang="zh-CN" dirty="0"/>
              <a:t>4：</a:t>
            </a:r>
            <a:endParaRPr kumimoji="1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48885F3-A7AC-25B0-C70C-C14A08BDB9B5}"/>
              </a:ext>
            </a:extLst>
          </p:cNvPr>
          <p:cNvSpPr txBox="1"/>
          <p:nvPr userDrawn="1"/>
        </p:nvSpPr>
        <p:spPr>
          <a:xfrm>
            <a:off x="2582396" y="1154628"/>
            <a:ext cx="3232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0" dirty="0">
                <a:ln>
                  <a:noFill/>
                </a:ln>
                <a:solidFill>
                  <a:schemeClr val="bg1"/>
                </a:solidFill>
                <a:latin typeface="Big Shoulders Display ExtraBold" pitchFamily="2" charset="0"/>
                <a:ea typeface="Source Han Sans SC" panose="020B0500000000000000" pitchFamily="34" charset="-128"/>
                <a:cs typeface="Arial Black" panose="020B0A04020102020204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2159967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E10E777-2A8C-D62E-C472-04F68BF54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BB1DD3-1ED4-7F6B-3825-8FBF0BD35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420826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61" r:id="rId5"/>
    <p:sldLayoutId id="2147483662" r:id="rId6"/>
    <p:sldLayoutId id="2147483659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6">
                <a:lumMod val="40352"/>
                <a:lumOff val="59648"/>
              </a:schemeClr>
            </a:gs>
            <a:gs pos="100000">
              <a:schemeClr val="accent1">
                <a:lumMod val="50000"/>
                <a:lumOff val="50000"/>
              </a:scheme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E10E777-2A8C-D62E-C472-04F68BF54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BB1DD3-1ED4-7F6B-3825-8FBF0BD35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566658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52000">
              <a:schemeClr val="bg1">
                <a:lumMod val="75000"/>
              </a:schemeClr>
            </a:gs>
            <a:gs pos="0">
              <a:srgbClr val="F1BFD9"/>
            </a:gs>
            <a:gs pos="100000">
              <a:srgbClr val="ABE4CF">
                <a:lumMod val="88759"/>
              </a:srgb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E10E777-2A8C-D62E-C472-04F68BF54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BB1DD3-1ED4-7F6B-3825-8FBF0BD35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309565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2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4">
                <a:lumMod val="20000"/>
                <a:lumOff val="80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E10E777-2A8C-D62E-C472-04F68BF54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BB1DD3-1ED4-7F6B-3825-8FBF0BD35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88755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FF9999"/>
            </a:gs>
            <a:gs pos="100000">
              <a:schemeClr val="accent6">
                <a:lumMod val="40000"/>
                <a:lumOff val="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E10E777-2A8C-D62E-C472-04F68BF54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BB1DD3-1ED4-7F6B-3825-8FBF0BD35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476592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E52A08-6A0B-7BF7-25EB-6EF78C8009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" altLang="zh-CN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Topic</a:t>
            </a:r>
            <a:endParaRPr kumimoji="1" lang="zh-CN" altLang="en-US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71CF4F12-8C83-6536-8B66-9B81639D16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280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D3ED48A-7AAC-CEA6-6AEF-3CAA48DDC7A1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FDDBD1-5CB7-075B-FBC4-C7226EE3CB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E7C4D98-9EFB-F497-7212-EDAFC1FD95E9}"/>
              </a:ext>
            </a:extLst>
          </p:cNvPr>
          <p:cNvSpPr>
            <a:spLocks noGrp="1"/>
          </p:cNvSpPr>
          <p:nvPr>
            <p:ph type="body" idx="16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6139F4-2BC6-9703-65BD-8254560B8077}"/>
              </a:ext>
            </a:extLst>
          </p:cNvPr>
          <p:cNvSpPr>
            <a:spLocks noGrp="1"/>
          </p:cNvSpPr>
          <p:nvPr>
            <p:ph type="body" idx="17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0684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CBCE774-3339-9D44-62AC-CDE71F02C4BC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6EE569E-0D7B-0B00-ED6C-D0C7046AE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5027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0F75EF-D652-54F1-C1B6-A91173E77B34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0FC39C2-F92E-261F-43AA-7F25E5CEB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8453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8AE9F9A-CA47-FF6C-3B91-AECB205C679D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DF1E34-8786-DA30-2450-B36DBCC21B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F871D70-11BF-5B89-597E-F105C3E1C7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2162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6058F20-390A-4B1D-AAA7-948835AE6C4C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8DCA17C-D70B-2327-DA6B-636A595BDA57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060DCF4-17FB-2751-7882-2F7DF04A5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8837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023297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GOSIM-默认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GOSIM-松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GOSIM-丁香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GOSIM-半见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GOSIM-桃红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1</Words>
  <Application>Microsoft Macintosh PowerPoint</Application>
  <PresentationFormat>宽屏</PresentationFormat>
  <Paragraphs>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7</vt:i4>
      </vt:variant>
    </vt:vector>
  </HeadingPairs>
  <TitlesOfParts>
    <vt:vector size="21" baseType="lpstr">
      <vt:lpstr>等线</vt:lpstr>
      <vt:lpstr>等线 Light</vt:lpstr>
      <vt:lpstr>Microsoft YaHei</vt:lpstr>
      <vt:lpstr>Big Shoulders Display ExtraBold</vt:lpstr>
      <vt:lpstr>Source Han Sans SC</vt:lpstr>
      <vt:lpstr>Source Han Sans SC Medium</vt:lpstr>
      <vt:lpstr>Source Han Sans SC Normal</vt:lpstr>
      <vt:lpstr>Source Han Sans SC Regular</vt:lpstr>
      <vt:lpstr>Arial</vt:lpstr>
      <vt:lpstr>GOSIM-默认</vt:lpstr>
      <vt:lpstr>GOSIM-松绿</vt:lpstr>
      <vt:lpstr>GOSIM-丁香</vt:lpstr>
      <vt:lpstr>GOSIM-半见</vt:lpstr>
      <vt:lpstr>GOSIM-桃红</vt:lpstr>
      <vt:lpstr>Topic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旭 张</dc:creator>
  <cp:lastModifiedBy>KEN</cp:lastModifiedBy>
  <cp:revision>14</cp:revision>
  <dcterms:created xsi:type="dcterms:W3CDTF">2025-07-22T10:02:57Z</dcterms:created>
  <dcterms:modified xsi:type="dcterms:W3CDTF">2025-08-08T03:03:52Z</dcterms:modified>
</cp:coreProperties>
</file>

<file path=docProps/thumbnail.jpeg>
</file>